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58" r:id="rId2"/>
    <p:sldMasterId id="2147484047" r:id="rId3"/>
    <p:sldMasterId id="2147484048" r:id="rId4"/>
    <p:sldMasterId id="2147484052" r:id="rId5"/>
    <p:sldMasterId id="2147483883" r:id="rId6"/>
    <p:sldMasterId id="2147483997" r:id="rId7"/>
    <p:sldMasterId id="2147484009" r:id="rId8"/>
    <p:sldMasterId id="2147484017" r:id="rId9"/>
    <p:sldMasterId id="2147484085" r:id="rId10"/>
  </p:sldMasterIdLst>
  <p:notesMasterIdLst>
    <p:notesMasterId r:id="rId20"/>
  </p:notesMasterIdLst>
  <p:sldIdLst>
    <p:sldId id="2269" r:id="rId11"/>
    <p:sldId id="1168" r:id="rId12"/>
    <p:sldId id="1169" r:id="rId13"/>
    <p:sldId id="279" r:id="rId14"/>
    <p:sldId id="285" r:id="rId15"/>
    <p:sldId id="291" r:id="rId16"/>
    <p:sldId id="284" r:id="rId17"/>
    <p:sldId id="289" r:id="rId18"/>
    <p:sldId id="290" r:id="rId19"/>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Ball" initials="D" lastIdx="1" clrIdx="0">
    <p:extLst>
      <p:ext uri="{19B8F6BF-5375-455C-9EA6-DF929625EA0E}">
        <p15:presenceInfo xmlns:p15="http://schemas.microsoft.com/office/powerpoint/2012/main" userId="DesignBall" providerId="None"/>
      </p:ext>
    </p:extLst>
  </p:cmAuthor>
  <p:cmAuthor id="2" name="Design" initials="D" lastIdx="2" clrIdx="1">
    <p:extLst>
      <p:ext uri="{19B8F6BF-5375-455C-9EA6-DF929625EA0E}">
        <p15:presenceInfo xmlns:p15="http://schemas.microsoft.com/office/powerpoint/2012/main" userId="Desi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6240"/>
    <a:srgbClr val="60462E"/>
    <a:srgbClr val="856937"/>
    <a:srgbClr val="E1E1E1"/>
    <a:srgbClr val="B89555"/>
    <a:srgbClr val="614A34"/>
    <a:srgbClr val="131D29"/>
    <a:srgbClr val="663300"/>
    <a:srgbClr val="FCB736"/>
    <a:srgbClr val="B27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0AC14-A5AA-499D-898A-59C276B59E70}" v="3822" dt="2022-05-25T07:12:15.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6247" autoAdjust="0"/>
  </p:normalViewPr>
  <p:slideViewPr>
    <p:cSldViewPr snapToGrid="0">
      <p:cViewPr varScale="1">
        <p:scale>
          <a:sx n="53" d="100"/>
          <a:sy n="53" d="100"/>
        </p:scale>
        <p:origin x="870" y="804"/>
      </p:cViewPr>
      <p:guideLst/>
    </p:cSldViewPr>
  </p:slideViewPr>
  <p:outlineViewPr>
    <p:cViewPr>
      <p:scale>
        <a:sx n="33" d="100"/>
        <a:sy n="33" d="100"/>
      </p:scale>
      <p:origin x="0" y="-14592"/>
    </p:cViewPr>
  </p:outlineViewPr>
  <p:notesTextViewPr>
    <p:cViewPr>
      <p:scale>
        <a:sx n="3" d="2"/>
        <a:sy n="3" d="2"/>
      </p:scale>
      <p:origin x="0" y="0"/>
    </p:cViewPr>
  </p:notesTextViewPr>
  <p:sorterViewPr>
    <p:cViewPr>
      <p:scale>
        <a:sx n="20" d="100"/>
        <a:sy n="20" d="100"/>
      </p:scale>
      <p:origin x="0" y="-8574"/>
    </p:cViewPr>
  </p:sorterViewPr>
  <p:notesViewPr>
    <p:cSldViewPr snapToGrid="0">
      <p:cViewPr varScale="1">
        <p:scale>
          <a:sx n="84" d="100"/>
          <a:sy n="84" d="100"/>
        </p:scale>
        <p:origin x="3054" y="96"/>
      </p:cViewPr>
      <p:guideLst/>
    </p:cSldViewPr>
  </p:notes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ertino" userId="0d1aebe2-9a57-4628-bf08-b1b5eefb97fe" providerId="ADAL" clId="{6AF0AC14-A5AA-499D-898A-59C276B59E70}"/>
    <pc:docChg chg="undo redo custSel addSld delSld modSld sldOrd modMainMaster delSection modSection">
      <pc:chgData name="Paolo Pertino" userId="0d1aebe2-9a57-4628-bf08-b1b5eefb97fe" providerId="ADAL" clId="{6AF0AC14-A5AA-499D-898A-59C276B59E70}" dt="2022-05-25T07:12:15.192" v="4984"/>
      <pc:docMkLst>
        <pc:docMk/>
      </pc:docMkLst>
      <pc:sldChg chg="modSp add del">
        <pc:chgData name="Paolo Pertino" userId="0d1aebe2-9a57-4628-bf08-b1b5eefb97fe" providerId="ADAL" clId="{6AF0AC14-A5AA-499D-898A-59C276B59E70}" dt="2022-05-19T09:54:27.750" v="4721" actId="2696"/>
        <pc:sldMkLst>
          <pc:docMk/>
          <pc:sldMk cId="4283559372" sldId="269"/>
        </pc:sldMkLst>
        <pc:spChg chg="mod">
          <ac:chgData name="Paolo Pertino" userId="0d1aebe2-9a57-4628-bf08-b1b5eefb97fe" providerId="ADAL" clId="{6AF0AC14-A5AA-499D-898A-59C276B59E70}" dt="2022-05-19T07:52:18.049" v="3883"/>
          <ac:spMkLst>
            <pc:docMk/>
            <pc:sldMk cId="4283559372" sldId="269"/>
            <ac:spMk id="4" creationId="{7C71FB30-8F83-4A28-B107-CB62E4FDFF0D}"/>
          </ac:spMkLst>
        </pc:spChg>
      </pc:sldChg>
      <pc:sldChg chg="del">
        <pc:chgData name="Paolo Pertino" userId="0d1aebe2-9a57-4628-bf08-b1b5eefb97fe" providerId="ADAL" clId="{6AF0AC14-A5AA-499D-898A-59C276B59E70}" dt="2022-05-18T12:37:41.661" v="13" actId="2696"/>
        <pc:sldMkLst>
          <pc:docMk/>
          <pc:sldMk cId="466396135" sldId="270"/>
        </pc:sldMkLst>
      </pc:sldChg>
      <pc:sldChg chg="modSp del mod">
        <pc:chgData name="Paolo Pertino" userId="0d1aebe2-9a57-4628-bf08-b1b5eefb97fe" providerId="ADAL" clId="{6AF0AC14-A5AA-499D-898A-59C276B59E70}" dt="2022-05-19T09:54:27.750" v="4721" actId="2696"/>
        <pc:sldMkLst>
          <pc:docMk/>
          <pc:sldMk cId="1676535228" sldId="271"/>
        </pc:sldMkLst>
        <pc:spChg chg="mod">
          <ac:chgData name="Paolo Pertino" userId="0d1aebe2-9a57-4628-bf08-b1b5eefb97fe" providerId="ADAL" clId="{6AF0AC14-A5AA-499D-898A-59C276B59E70}" dt="2022-05-19T07:52:18.049" v="3883"/>
          <ac:spMkLst>
            <pc:docMk/>
            <pc:sldMk cId="1676535228" sldId="271"/>
            <ac:spMk id="4" creationId="{DEBA89E2-A531-4849-AF9A-2A35115451F0}"/>
          </ac:spMkLst>
        </pc:spChg>
        <pc:spChg chg="mod">
          <ac:chgData name="Paolo Pertino" userId="0d1aebe2-9a57-4628-bf08-b1b5eefb97fe" providerId="ADAL" clId="{6AF0AC14-A5AA-499D-898A-59C276B59E70}" dt="2022-05-18T12:36:52.240" v="11" actId="20577"/>
          <ac:spMkLst>
            <pc:docMk/>
            <pc:sldMk cId="1676535228" sldId="271"/>
            <ac:spMk id="36" creationId="{606279EF-1BB4-41AE-ADCD-46520C1C0776}"/>
          </ac:spMkLst>
        </pc:spChg>
      </pc:sldChg>
      <pc:sldChg chg="del">
        <pc:chgData name="Paolo Pertino" userId="0d1aebe2-9a57-4628-bf08-b1b5eefb97fe" providerId="ADAL" clId="{6AF0AC14-A5AA-499D-898A-59C276B59E70}" dt="2022-05-18T12:37:39.670" v="12" actId="2696"/>
        <pc:sldMkLst>
          <pc:docMk/>
          <pc:sldMk cId="2090662111" sldId="272"/>
        </pc:sldMkLst>
      </pc:sldChg>
      <pc:sldChg chg="addSp delSp modSp del mod setBg addAnim delAnim modAnim">
        <pc:chgData name="Paolo Pertino" userId="0d1aebe2-9a57-4628-bf08-b1b5eefb97fe" providerId="ADAL" clId="{6AF0AC14-A5AA-499D-898A-59C276B59E70}" dt="2022-05-19T08:26:15.375" v="4293" actId="2696"/>
        <pc:sldMkLst>
          <pc:docMk/>
          <pc:sldMk cId="3875907239" sldId="274"/>
        </pc:sldMkLst>
        <pc:spChg chg="mod ord">
          <ac:chgData name="Paolo Pertino" userId="0d1aebe2-9a57-4628-bf08-b1b5eefb97fe" providerId="ADAL" clId="{6AF0AC14-A5AA-499D-898A-59C276B59E70}" dt="2022-05-18T15:06:46.153" v="3664" actId="167"/>
          <ac:spMkLst>
            <pc:docMk/>
            <pc:sldMk cId="3875907239" sldId="274"/>
            <ac:spMk id="3" creationId="{F075A74C-AF8C-499B-AA10-1FFFA12B2A68}"/>
          </ac:spMkLst>
        </pc:spChg>
        <pc:spChg chg="del">
          <ac:chgData name="Paolo Pertino" userId="0d1aebe2-9a57-4628-bf08-b1b5eefb97fe" providerId="ADAL" clId="{6AF0AC14-A5AA-499D-898A-59C276B59E70}" dt="2022-05-18T14:26:34.967" v="2863" actId="478"/>
          <ac:spMkLst>
            <pc:docMk/>
            <pc:sldMk cId="3875907239" sldId="274"/>
            <ac:spMk id="5" creationId="{4D348365-47A4-4EB3-9786-97A22A22E791}"/>
          </ac:spMkLst>
        </pc:spChg>
        <pc:spChg chg="del">
          <ac:chgData name="Paolo Pertino" userId="0d1aebe2-9a57-4628-bf08-b1b5eefb97fe" providerId="ADAL" clId="{6AF0AC14-A5AA-499D-898A-59C276B59E70}" dt="2022-05-18T14:26:34.967" v="2863" actId="478"/>
          <ac:spMkLst>
            <pc:docMk/>
            <pc:sldMk cId="3875907239" sldId="274"/>
            <ac:spMk id="6" creationId="{3F37A19B-B378-4C73-822B-2E8F390D0A1A}"/>
          </ac:spMkLst>
        </pc:spChg>
        <pc:spChg chg="del">
          <ac:chgData name="Paolo Pertino" userId="0d1aebe2-9a57-4628-bf08-b1b5eefb97fe" providerId="ADAL" clId="{6AF0AC14-A5AA-499D-898A-59C276B59E70}" dt="2022-05-18T14:26:34.967" v="2863" actId="478"/>
          <ac:spMkLst>
            <pc:docMk/>
            <pc:sldMk cId="3875907239" sldId="274"/>
            <ac:spMk id="7" creationId="{DA29DCB4-F875-4C02-8A29-D02DADA36B95}"/>
          </ac:spMkLst>
        </pc:spChg>
        <pc:spChg chg="add del mod ord">
          <ac:chgData name="Paolo Pertino" userId="0d1aebe2-9a57-4628-bf08-b1b5eefb97fe" providerId="ADAL" clId="{6AF0AC14-A5AA-499D-898A-59C276B59E70}" dt="2022-05-18T15:06:46.153" v="3664" actId="167"/>
          <ac:spMkLst>
            <pc:docMk/>
            <pc:sldMk cId="3875907239" sldId="274"/>
            <ac:spMk id="8" creationId="{801FAFB1-B9AD-438D-94B6-5395270EB502}"/>
          </ac:spMkLst>
        </pc:spChg>
        <pc:spChg chg="add del mod ord">
          <ac:chgData name="Paolo Pertino" userId="0d1aebe2-9a57-4628-bf08-b1b5eefb97fe" providerId="ADAL" clId="{6AF0AC14-A5AA-499D-898A-59C276B59E70}" dt="2022-05-18T15:06:46.153" v="3664" actId="167"/>
          <ac:spMkLst>
            <pc:docMk/>
            <pc:sldMk cId="3875907239" sldId="274"/>
            <ac:spMk id="9" creationId="{2AED5C7D-B05F-488A-84DB-B5F276921DEA}"/>
          </ac:spMkLst>
        </pc:spChg>
        <pc:spChg chg="mod ord">
          <ac:chgData name="Paolo Pertino" userId="0d1aebe2-9a57-4628-bf08-b1b5eefb97fe" providerId="ADAL" clId="{6AF0AC14-A5AA-499D-898A-59C276B59E70}" dt="2022-05-18T15:06:46.153" v="3664" actId="167"/>
          <ac:spMkLst>
            <pc:docMk/>
            <pc:sldMk cId="3875907239" sldId="274"/>
            <ac:spMk id="10" creationId="{12F4D136-E3C5-48A4-AB96-AF14ADD137F2}"/>
          </ac:spMkLst>
        </pc:spChg>
        <pc:spChg chg="add del mod ord">
          <ac:chgData name="Paolo Pertino" userId="0d1aebe2-9a57-4628-bf08-b1b5eefb97fe" providerId="ADAL" clId="{6AF0AC14-A5AA-499D-898A-59C276B59E70}" dt="2022-05-18T15:06:46.153" v="3664" actId="167"/>
          <ac:spMkLst>
            <pc:docMk/>
            <pc:sldMk cId="3875907239" sldId="274"/>
            <ac:spMk id="11" creationId="{12F1D556-BF05-49E5-9635-BF2EEC742DEF}"/>
          </ac:spMkLst>
        </pc:spChg>
        <pc:spChg chg="add del mod ord">
          <ac:chgData name="Paolo Pertino" userId="0d1aebe2-9a57-4628-bf08-b1b5eefb97fe" providerId="ADAL" clId="{6AF0AC14-A5AA-499D-898A-59C276B59E70}" dt="2022-05-18T15:06:46.153" v="3664" actId="167"/>
          <ac:spMkLst>
            <pc:docMk/>
            <pc:sldMk cId="3875907239" sldId="274"/>
            <ac:spMk id="12" creationId="{5F790089-D201-4477-AD77-EFE15AF82864}"/>
          </ac:spMkLst>
        </pc:spChg>
        <pc:spChg chg="add del mod ord">
          <ac:chgData name="Paolo Pertino" userId="0d1aebe2-9a57-4628-bf08-b1b5eefb97fe" providerId="ADAL" clId="{6AF0AC14-A5AA-499D-898A-59C276B59E70}" dt="2022-05-18T15:06:46.153" v="3664" actId="167"/>
          <ac:spMkLst>
            <pc:docMk/>
            <pc:sldMk cId="3875907239" sldId="274"/>
            <ac:spMk id="13" creationId="{C251060E-5B0E-4F86-BC16-AD113F70EF1F}"/>
          </ac:spMkLst>
        </pc:spChg>
        <pc:spChg chg="del mod">
          <ac:chgData name="Paolo Pertino" userId="0d1aebe2-9a57-4628-bf08-b1b5eefb97fe" providerId="ADAL" clId="{6AF0AC14-A5AA-499D-898A-59C276B59E70}" dt="2022-05-18T13:00:21.871" v="213"/>
          <ac:spMkLst>
            <pc:docMk/>
            <pc:sldMk cId="3875907239" sldId="274"/>
            <ac:spMk id="14" creationId="{0DBD539A-29D8-41F2-9C78-8751E632757C}"/>
          </ac:spMkLst>
        </pc:spChg>
        <pc:spChg chg="add del mod">
          <ac:chgData name="Paolo Pertino" userId="0d1aebe2-9a57-4628-bf08-b1b5eefb97fe" providerId="ADAL" clId="{6AF0AC14-A5AA-499D-898A-59C276B59E70}" dt="2022-05-18T13:01:45.565" v="237" actId="478"/>
          <ac:spMkLst>
            <pc:docMk/>
            <pc:sldMk cId="3875907239" sldId="274"/>
            <ac:spMk id="15" creationId="{644FEA10-5BAC-41D9-B5A4-A0A1F1E01858}"/>
          </ac:spMkLst>
        </pc:spChg>
        <pc:spChg chg="add mod ord">
          <ac:chgData name="Paolo Pertino" userId="0d1aebe2-9a57-4628-bf08-b1b5eefb97fe" providerId="ADAL" clId="{6AF0AC14-A5AA-499D-898A-59C276B59E70}" dt="2022-05-18T15:06:46.153" v="3664" actId="167"/>
          <ac:spMkLst>
            <pc:docMk/>
            <pc:sldMk cId="3875907239" sldId="274"/>
            <ac:spMk id="23" creationId="{5AB8C25D-357C-C2EA-8CD1-FF306A3B6C77}"/>
          </ac:spMkLst>
        </pc:spChg>
        <pc:spChg chg="add del mod">
          <ac:chgData name="Paolo Pertino" userId="0d1aebe2-9a57-4628-bf08-b1b5eefb97fe" providerId="ADAL" clId="{6AF0AC14-A5AA-499D-898A-59C276B59E70}" dt="2022-05-18T13:10:41.578" v="367" actId="767"/>
          <ac:spMkLst>
            <pc:docMk/>
            <pc:sldMk cId="3875907239" sldId="274"/>
            <ac:spMk id="24" creationId="{6581EA8D-F4D2-E44F-2BF4-CAC8AA275317}"/>
          </ac:spMkLst>
        </pc:spChg>
        <pc:spChg chg="add del mod">
          <ac:chgData name="Paolo Pertino" userId="0d1aebe2-9a57-4628-bf08-b1b5eefb97fe" providerId="ADAL" clId="{6AF0AC14-A5AA-499D-898A-59C276B59E70}" dt="2022-05-18T13:10:58.486" v="370" actId="767"/>
          <ac:spMkLst>
            <pc:docMk/>
            <pc:sldMk cId="3875907239" sldId="274"/>
            <ac:spMk id="25" creationId="{FB611EF1-A4FD-DD76-34E5-5F1E6B4FEA4E}"/>
          </ac:spMkLst>
        </pc:spChg>
        <pc:picChg chg="add del mod ord">
          <ac:chgData name="Paolo Pertino" userId="0d1aebe2-9a57-4628-bf08-b1b5eefb97fe" providerId="ADAL" clId="{6AF0AC14-A5AA-499D-898A-59C276B59E70}" dt="2022-05-19T08:06:09.460" v="4063" actId="167"/>
          <ac:picMkLst>
            <pc:docMk/>
            <pc:sldMk cId="3875907239" sldId="274"/>
            <ac:picMk id="4" creationId="{C8014EA7-0481-485C-A96E-BD71C3167A7B}"/>
          </ac:picMkLst>
        </pc:picChg>
        <pc:picChg chg="add del mod ord">
          <ac:chgData name="Paolo Pertino" userId="0d1aebe2-9a57-4628-bf08-b1b5eefb97fe" providerId="ADAL" clId="{6AF0AC14-A5AA-499D-898A-59C276B59E70}" dt="2022-05-18T12:58:39.548" v="207" actId="478"/>
          <ac:picMkLst>
            <pc:docMk/>
            <pc:sldMk cId="3875907239" sldId="274"/>
            <ac:picMk id="16" creationId="{9175B0C9-7A6E-F30C-C1CE-481636F30B33}"/>
          </ac:picMkLst>
        </pc:picChg>
        <pc:picChg chg="add del mod">
          <ac:chgData name="Paolo Pertino" userId="0d1aebe2-9a57-4628-bf08-b1b5eefb97fe" providerId="ADAL" clId="{6AF0AC14-A5AA-499D-898A-59C276B59E70}" dt="2022-05-18T12:58:33.932" v="205" actId="931"/>
          <ac:picMkLst>
            <pc:docMk/>
            <pc:sldMk cId="3875907239" sldId="274"/>
            <ac:picMk id="18" creationId="{25F22063-81D2-D930-E2BD-8C17E0547CBF}"/>
          </ac:picMkLst>
        </pc:picChg>
        <pc:picChg chg="add mod ord">
          <ac:chgData name="Paolo Pertino" userId="0d1aebe2-9a57-4628-bf08-b1b5eefb97fe" providerId="ADAL" clId="{6AF0AC14-A5AA-499D-898A-59C276B59E70}" dt="2022-05-18T15:06:46.153" v="3664" actId="167"/>
          <ac:picMkLst>
            <pc:docMk/>
            <pc:sldMk cId="3875907239" sldId="274"/>
            <ac:picMk id="20" creationId="{8BE88BD5-3BE4-B0F8-7292-1733BCEBB484}"/>
          </ac:picMkLst>
        </pc:picChg>
        <pc:picChg chg="add mod ord">
          <ac:chgData name="Paolo Pertino" userId="0d1aebe2-9a57-4628-bf08-b1b5eefb97fe" providerId="ADAL" clId="{6AF0AC14-A5AA-499D-898A-59C276B59E70}" dt="2022-05-18T15:06:46.153" v="3664" actId="167"/>
          <ac:picMkLst>
            <pc:docMk/>
            <pc:sldMk cId="3875907239" sldId="274"/>
            <ac:picMk id="22" creationId="{F92E0747-003E-5E44-3960-87CE18DBB9F5}"/>
          </ac:picMkLst>
        </pc:picChg>
        <pc:picChg chg="add mod">
          <ac:chgData name="Paolo Pertino" userId="0d1aebe2-9a57-4628-bf08-b1b5eefb97fe" providerId="ADAL" clId="{6AF0AC14-A5AA-499D-898A-59C276B59E70}" dt="2022-05-18T13:46:16.459" v="848" actId="571"/>
          <ac:picMkLst>
            <pc:docMk/>
            <pc:sldMk cId="3875907239" sldId="274"/>
            <ac:picMk id="26" creationId="{18C2E658-6C88-E000-8DFB-474BDC3E9DBA}"/>
          </ac:picMkLst>
        </pc:picChg>
        <pc:cxnChg chg="add del mod">
          <ac:chgData name="Paolo Pertino" userId="0d1aebe2-9a57-4628-bf08-b1b5eefb97fe" providerId="ADAL" clId="{6AF0AC14-A5AA-499D-898A-59C276B59E70}" dt="2022-05-19T08:18:55.449" v="4250"/>
          <ac:cxnSpMkLst>
            <pc:docMk/>
            <pc:sldMk cId="3875907239" sldId="274"/>
            <ac:cxnSpMk id="14" creationId="{E48DBB48-F00C-8801-E1F4-724B050AAAA3}"/>
          </ac:cxnSpMkLst>
        </pc:cxnChg>
      </pc:sldChg>
      <pc:sldChg chg="modSp del mod">
        <pc:chgData name="Paolo Pertino" userId="0d1aebe2-9a57-4628-bf08-b1b5eefb97fe" providerId="ADAL" clId="{6AF0AC14-A5AA-499D-898A-59C276B59E70}" dt="2022-05-18T13:19:32.995" v="419" actId="2696"/>
        <pc:sldMkLst>
          <pc:docMk/>
          <pc:sldMk cId="3443341871" sldId="277"/>
        </pc:sldMkLst>
        <pc:spChg chg="mod">
          <ac:chgData name="Paolo Pertino" userId="0d1aebe2-9a57-4628-bf08-b1b5eefb97fe" providerId="ADAL" clId="{6AF0AC14-A5AA-499D-898A-59C276B59E70}" dt="2022-05-18T12:38:34.906" v="25" actId="1076"/>
          <ac:spMkLst>
            <pc:docMk/>
            <pc:sldMk cId="3443341871" sldId="277"/>
            <ac:spMk id="3" creationId="{5BBCA76F-DA5A-4B18-9FC0-54186EAD28D6}"/>
          </ac:spMkLst>
        </pc:spChg>
        <pc:picChg chg="mod">
          <ac:chgData name="Paolo Pertino" userId="0d1aebe2-9a57-4628-bf08-b1b5eefb97fe" providerId="ADAL" clId="{6AF0AC14-A5AA-499D-898A-59C276B59E70}" dt="2022-05-18T12:38:35.937" v="30" actId="1076"/>
          <ac:picMkLst>
            <pc:docMk/>
            <pc:sldMk cId="3443341871" sldId="277"/>
            <ac:picMk id="4" creationId="{C8014EA7-0481-485C-A96E-BD71C3167A7B}"/>
          </ac:picMkLst>
        </pc:picChg>
        <pc:picChg chg="mod">
          <ac:chgData name="Paolo Pertino" userId="0d1aebe2-9a57-4628-bf08-b1b5eefb97fe" providerId="ADAL" clId="{6AF0AC14-A5AA-499D-898A-59C276B59E70}" dt="2022-05-18T12:38:35.507" v="28" actId="1076"/>
          <ac:picMkLst>
            <pc:docMk/>
            <pc:sldMk cId="3443341871" sldId="277"/>
            <ac:picMk id="5" creationId="{B85DC04A-12C2-4085-9AA1-D12D99215F80}"/>
          </ac:picMkLst>
        </pc:picChg>
      </pc:sldChg>
      <pc:sldChg chg="modSp del mod">
        <pc:chgData name="Paolo Pertino" userId="0d1aebe2-9a57-4628-bf08-b1b5eefb97fe" providerId="ADAL" clId="{6AF0AC14-A5AA-499D-898A-59C276B59E70}" dt="2022-05-18T13:19:30.623" v="418" actId="2696"/>
        <pc:sldMkLst>
          <pc:docMk/>
          <pc:sldMk cId="1905835082" sldId="278"/>
        </pc:sldMkLst>
        <pc:spChg chg="mod">
          <ac:chgData name="Paolo Pertino" userId="0d1aebe2-9a57-4628-bf08-b1b5eefb97fe" providerId="ADAL" clId="{6AF0AC14-A5AA-499D-898A-59C276B59E70}" dt="2022-05-18T12:45:31.702" v="63" actId="1076"/>
          <ac:spMkLst>
            <pc:docMk/>
            <pc:sldMk cId="1905835082" sldId="278"/>
            <ac:spMk id="3" creationId="{3141AB57-3F51-4ECD-9A3E-58D37144B59E}"/>
          </ac:spMkLst>
        </pc:spChg>
        <pc:picChg chg="mod">
          <ac:chgData name="Paolo Pertino" userId="0d1aebe2-9a57-4628-bf08-b1b5eefb97fe" providerId="ADAL" clId="{6AF0AC14-A5AA-499D-898A-59C276B59E70}" dt="2022-05-18T12:45:32.823" v="67" actId="1076"/>
          <ac:picMkLst>
            <pc:docMk/>
            <pc:sldMk cId="1905835082" sldId="278"/>
            <ac:picMk id="5" creationId="{B85DC04A-12C2-4085-9AA1-D12D99215F80}"/>
          </ac:picMkLst>
        </pc:picChg>
        <pc:picChg chg="mod">
          <ac:chgData name="Paolo Pertino" userId="0d1aebe2-9a57-4628-bf08-b1b5eefb97fe" providerId="ADAL" clId="{6AF0AC14-A5AA-499D-898A-59C276B59E70}" dt="2022-05-18T12:45:32.463" v="66" actId="1076"/>
          <ac:picMkLst>
            <pc:docMk/>
            <pc:sldMk cId="1905835082" sldId="278"/>
            <ac:picMk id="24" creationId="{9419F2DB-36D1-419E-B195-3D39AE480BD0}"/>
          </ac:picMkLst>
        </pc:picChg>
      </pc:sldChg>
      <pc:sldChg chg="addSp delSp modSp mod modTransition setBg delAnim modAnim">
        <pc:chgData name="Paolo Pertino" userId="0d1aebe2-9a57-4628-bf08-b1b5eefb97fe" providerId="ADAL" clId="{6AF0AC14-A5AA-499D-898A-59C276B59E70}" dt="2022-05-19T08:50:04.507" v="4405" actId="478"/>
        <pc:sldMkLst>
          <pc:docMk/>
          <pc:sldMk cId="2739975466" sldId="279"/>
        </pc:sldMkLst>
        <pc:spChg chg="add del mod ord">
          <ac:chgData name="Paolo Pertino" userId="0d1aebe2-9a57-4628-bf08-b1b5eefb97fe" providerId="ADAL" clId="{6AF0AC14-A5AA-499D-898A-59C276B59E70}" dt="2022-05-18T14:36:07.725" v="2932"/>
          <ac:spMkLst>
            <pc:docMk/>
            <pc:sldMk cId="2739975466" sldId="279"/>
            <ac:spMk id="3" creationId="{6BA0F290-A742-4D63-AD92-8632C48E0397}"/>
          </ac:spMkLst>
        </pc:spChg>
        <pc:spChg chg="add del mod ord">
          <ac:chgData name="Paolo Pertino" userId="0d1aebe2-9a57-4628-bf08-b1b5eefb97fe" providerId="ADAL" clId="{6AF0AC14-A5AA-499D-898A-59C276B59E70}" dt="2022-05-19T08:37:58.300" v="4338" actId="478"/>
          <ac:spMkLst>
            <pc:docMk/>
            <pc:sldMk cId="2739975466" sldId="279"/>
            <ac:spMk id="34" creationId="{5B3383B5-C4DB-89F7-7111-FB4FE03F6352}"/>
          </ac:spMkLst>
        </pc:spChg>
        <pc:spChg chg="mod ord">
          <ac:chgData name="Paolo Pertino" userId="0d1aebe2-9a57-4628-bf08-b1b5eefb97fe" providerId="ADAL" clId="{6AF0AC14-A5AA-499D-898A-59C276B59E70}" dt="2022-05-18T14:39:23.164" v="2960" actId="167"/>
          <ac:spMkLst>
            <pc:docMk/>
            <pc:sldMk cId="2739975466" sldId="279"/>
            <ac:spMk id="35" creationId="{25085249-AFD9-4D25-B937-EA1D7B0F671F}"/>
          </ac:spMkLst>
        </pc:spChg>
        <pc:spChg chg="add del mod ord">
          <ac:chgData name="Paolo Pertino" userId="0d1aebe2-9a57-4628-bf08-b1b5eefb97fe" providerId="ADAL" clId="{6AF0AC14-A5AA-499D-898A-59C276B59E70}" dt="2022-05-19T08:37:58.300" v="4338" actId="478"/>
          <ac:spMkLst>
            <pc:docMk/>
            <pc:sldMk cId="2739975466" sldId="279"/>
            <ac:spMk id="36" creationId="{E8F71994-C744-A8E7-462B-D570C2B709B9}"/>
          </ac:spMkLst>
        </pc:spChg>
        <pc:spChg chg="add del mod ord">
          <ac:chgData name="Paolo Pertino" userId="0d1aebe2-9a57-4628-bf08-b1b5eefb97fe" providerId="ADAL" clId="{6AF0AC14-A5AA-499D-898A-59C276B59E70}" dt="2022-05-19T08:37:58.300" v="4338" actId="478"/>
          <ac:spMkLst>
            <pc:docMk/>
            <pc:sldMk cId="2739975466" sldId="279"/>
            <ac:spMk id="37" creationId="{28D295F0-FAAE-5780-5864-39E3707BED88}"/>
          </ac:spMkLst>
        </pc:spChg>
        <pc:spChg chg="add del mod ord">
          <ac:chgData name="Paolo Pertino" userId="0d1aebe2-9a57-4628-bf08-b1b5eefb97fe" providerId="ADAL" clId="{6AF0AC14-A5AA-499D-898A-59C276B59E70}" dt="2022-05-19T08:37:58.300" v="4338" actId="478"/>
          <ac:spMkLst>
            <pc:docMk/>
            <pc:sldMk cId="2739975466" sldId="279"/>
            <ac:spMk id="38" creationId="{EF482BE6-18B6-349F-5784-2616ED43FF5A}"/>
          </ac:spMkLst>
        </pc:spChg>
        <pc:spChg chg="add del mod ord">
          <ac:chgData name="Paolo Pertino" userId="0d1aebe2-9a57-4628-bf08-b1b5eefb97fe" providerId="ADAL" clId="{6AF0AC14-A5AA-499D-898A-59C276B59E70}" dt="2022-05-19T08:37:58.300" v="4338" actId="478"/>
          <ac:spMkLst>
            <pc:docMk/>
            <pc:sldMk cId="2739975466" sldId="279"/>
            <ac:spMk id="39" creationId="{CEE5C15A-A7E1-EE53-A42A-BAEA1DBC4A6D}"/>
          </ac:spMkLst>
        </pc:spChg>
        <pc:spChg chg="add del mod ord">
          <ac:chgData name="Paolo Pertino" userId="0d1aebe2-9a57-4628-bf08-b1b5eefb97fe" providerId="ADAL" clId="{6AF0AC14-A5AA-499D-898A-59C276B59E70}" dt="2022-05-19T08:37:58.300" v="4338" actId="478"/>
          <ac:spMkLst>
            <pc:docMk/>
            <pc:sldMk cId="2739975466" sldId="279"/>
            <ac:spMk id="40" creationId="{1B9CCBD6-1D57-20F3-51E3-3A89C4A418FA}"/>
          </ac:spMkLst>
        </pc:spChg>
        <pc:spChg chg="add mod">
          <ac:chgData name="Paolo Pertino" userId="0d1aebe2-9a57-4628-bf08-b1b5eefb97fe" providerId="ADAL" clId="{6AF0AC14-A5AA-499D-898A-59C276B59E70}" dt="2022-05-18T14:51:36.859" v="3471" actId="20577"/>
          <ac:spMkLst>
            <pc:docMk/>
            <pc:sldMk cId="2739975466" sldId="279"/>
            <ac:spMk id="41" creationId="{AACF632E-B858-5DCC-FD40-4222DE146D77}"/>
          </ac:spMkLst>
        </pc:spChg>
        <pc:spChg chg="mod">
          <ac:chgData name="Paolo Pertino" userId="0d1aebe2-9a57-4628-bf08-b1b5eefb97fe" providerId="ADAL" clId="{6AF0AC14-A5AA-499D-898A-59C276B59E70}" dt="2022-05-18T14:43:02.646" v="2995" actId="571"/>
          <ac:spMkLst>
            <pc:docMk/>
            <pc:sldMk cId="2739975466" sldId="279"/>
            <ac:spMk id="45" creationId="{DD79B67B-132E-5B78-6555-1A876F8ACC6A}"/>
          </ac:spMkLst>
        </pc:spChg>
        <pc:spChg chg="mod">
          <ac:chgData name="Paolo Pertino" userId="0d1aebe2-9a57-4628-bf08-b1b5eefb97fe" providerId="ADAL" clId="{6AF0AC14-A5AA-499D-898A-59C276B59E70}" dt="2022-05-18T14:43:02.646" v="2995" actId="571"/>
          <ac:spMkLst>
            <pc:docMk/>
            <pc:sldMk cId="2739975466" sldId="279"/>
            <ac:spMk id="47" creationId="{261DA85E-C63B-8474-3D00-45B836B111D2}"/>
          </ac:spMkLst>
        </pc:spChg>
        <pc:spChg chg="mod">
          <ac:chgData name="Paolo Pertino" userId="0d1aebe2-9a57-4628-bf08-b1b5eefb97fe" providerId="ADAL" clId="{6AF0AC14-A5AA-499D-898A-59C276B59E70}" dt="2022-05-18T14:43:02.646" v="2995" actId="571"/>
          <ac:spMkLst>
            <pc:docMk/>
            <pc:sldMk cId="2739975466" sldId="279"/>
            <ac:spMk id="48" creationId="{A6875188-8801-B2FD-5444-46B7B68FC774}"/>
          </ac:spMkLst>
        </pc:spChg>
        <pc:spChg chg="mod">
          <ac:chgData name="Paolo Pertino" userId="0d1aebe2-9a57-4628-bf08-b1b5eefb97fe" providerId="ADAL" clId="{6AF0AC14-A5AA-499D-898A-59C276B59E70}" dt="2022-05-18T14:43:02.646" v="2995" actId="571"/>
          <ac:spMkLst>
            <pc:docMk/>
            <pc:sldMk cId="2739975466" sldId="279"/>
            <ac:spMk id="49" creationId="{D179575D-EBC3-E1E2-68F0-D1B57E2DADBF}"/>
          </ac:spMkLst>
        </pc:spChg>
        <pc:spChg chg="mod">
          <ac:chgData name="Paolo Pertino" userId="0d1aebe2-9a57-4628-bf08-b1b5eefb97fe" providerId="ADAL" clId="{6AF0AC14-A5AA-499D-898A-59C276B59E70}" dt="2022-05-18T14:52:09.135" v="3576" actId="20577"/>
          <ac:spMkLst>
            <pc:docMk/>
            <pc:sldMk cId="2739975466" sldId="279"/>
            <ac:spMk id="52" creationId="{33C5CF9F-6F2E-19F9-892D-AC2AC4135297}"/>
          </ac:spMkLst>
        </pc:spChg>
        <pc:spChg chg="mod">
          <ac:chgData name="Paolo Pertino" userId="0d1aebe2-9a57-4628-bf08-b1b5eefb97fe" providerId="ADAL" clId="{6AF0AC14-A5AA-499D-898A-59C276B59E70}" dt="2022-05-18T14:52:09.135" v="3576" actId="20577"/>
          <ac:spMkLst>
            <pc:docMk/>
            <pc:sldMk cId="2739975466" sldId="279"/>
            <ac:spMk id="54" creationId="{899FD957-8363-B0F2-AA36-4D2DEB293103}"/>
          </ac:spMkLst>
        </pc:spChg>
        <pc:spChg chg="mod">
          <ac:chgData name="Paolo Pertino" userId="0d1aebe2-9a57-4628-bf08-b1b5eefb97fe" providerId="ADAL" clId="{6AF0AC14-A5AA-499D-898A-59C276B59E70}" dt="2022-05-18T14:52:09.286" v="3577" actId="20577"/>
          <ac:spMkLst>
            <pc:docMk/>
            <pc:sldMk cId="2739975466" sldId="279"/>
            <ac:spMk id="55" creationId="{64522331-7FC4-7415-4B33-CEDBCE5AFB75}"/>
          </ac:spMkLst>
        </pc:spChg>
        <pc:spChg chg="add mod">
          <ac:chgData name="Paolo Pertino" userId="0d1aebe2-9a57-4628-bf08-b1b5eefb97fe" providerId="ADAL" clId="{6AF0AC14-A5AA-499D-898A-59C276B59E70}" dt="2022-05-18T14:51:36.859" v="3471" actId="20577"/>
          <ac:spMkLst>
            <pc:docMk/>
            <pc:sldMk cId="2739975466" sldId="279"/>
            <ac:spMk id="56" creationId="{9A00B9D5-B62C-0A60-1280-D4F0C3198988}"/>
          </ac:spMkLst>
        </pc:spChg>
        <pc:spChg chg="mod">
          <ac:chgData name="Paolo Pertino" userId="0d1aebe2-9a57-4628-bf08-b1b5eefb97fe" providerId="ADAL" clId="{6AF0AC14-A5AA-499D-898A-59C276B59E70}" dt="2022-05-18T14:51:36.859" v="3471" actId="20577"/>
          <ac:spMkLst>
            <pc:docMk/>
            <pc:sldMk cId="2739975466" sldId="279"/>
            <ac:spMk id="63" creationId="{BDB3E6C0-E12D-4016-95D3-A03A7E087538}"/>
          </ac:spMkLst>
        </pc:spChg>
        <pc:spChg chg="mod">
          <ac:chgData name="Paolo Pertino" userId="0d1aebe2-9a57-4628-bf08-b1b5eefb97fe" providerId="ADAL" clId="{6AF0AC14-A5AA-499D-898A-59C276B59E70}" dt="2022-05-18T14:51:36.859" v="3471" actId="20577"/>
          <ac:spMkLst>
            <pc:docMk/>
            <pc:sldMk cId="2739975466" sldId="279"/>
            <ac:spMk id="65" creationId="{85F36DF3-3BBA-42F9-8666-18C86FC95112}"/>
          </ac:spMkLst>
        </pc:spChg>
        <pc:spChg chg="mod">
          <ac:chgData name="Paolo Pertino" userId="0d1aebe2-9a57-4628-bf08-b1b5eefb97fe" providerId="ADAL" clId="{6AF0AC14-A5AA-499D-898A-59C276B59E70}" dt="2022-05-18T14:51:37.094" v="3473" actId="20577"/>
          <ac:spMkLst>
            <pc:docMk/>
            <pc:sldMk cId="2739975466" sldId="279"/>
            <ac:spMk id="66" creationId="{2C4D5B41-4218-4CE0-A23E-C3A50B10D91A}"/>
          </ac:spMkLst>
        </pc:spChg>
        <pc:spChg chg="mod">
          <ac:chgData name="Paolo Pertino" userId="0d1aebe2-9a57-4628-bf08-b1b5eefb97fe" providerId="ADAL" clId="{6AF0AC14-A5AA-499D-898A-59C276B59E70}" dt="2022-05-18T14:51:12.186" v="3444"/>
          <ac:spMkLst>
            <pc:docMk/>
            <pc:sldMk cId="2739975466" sldId="279"/>
            <ac:spMk id="68" creationId="{5C3A6743-B9A7-4415-A30C-EA8EF060D614}"/>
          </ac:spMkLst>
        </pc:spChg>
        <pc:spChg chg="mod">
          <ac:chgData name="Paolo Pertino" userId="0d1aebe2-9a57-4628-bf08-b1b5eefb97fe" providerId="ADAL" clId="{6AF0AC14-A5AA-499D-898A-59C276B59E70}" dt="2022-05-18T14:51:12.186" v="3444"/>
          <ac:spMkLst>
            <pc:docMk/>
            <pc:sldMk cId="2739975466" sldId="279"/>
            <ac:spMk id="70" creationId="{DDFD4F91-1339-4366-9011-D61B3C15ECB7}"/>
          </ac:spMkLst>
        </pc:spChg>
        <pc:spChg chg="mod">
          <ac:chgData name="Paolo Pertino" userId="0d1aebe2-9a57-4628-bf08-b1b5eefb97fe" providerId="ADAL" clId="{6AF0AC14-A5AA-499D-898A-59C276B59E70}" dt="2022-05-18T14:51:12.186" v="3444"/>
          <ac:spMkLst>
            <pc:docMk/>
            <pc:sldMk cId="2739975466" sldId="279"/>
            <ac:spMk id="71" creationId="{057D6E29-0E2E-4E38-887D-D8E62AD61177}"/>
          </ac:spMkLst>
        </pc:spChg>
        <pc:spChg chg="del mod ord">
          <ac:chgData name="Paolo Pertino" userId="0d1aebe2-9a57-4628-bf08-b1b5eefb97fe" providerId="ADAL" clId="{6AF0AC14-A5AA-499D-898A-59C276B59E70}" dt="2022-05-18T14:37:00.808" v="2937" actId="478"/>
          <ac:spMkLst>
            <pc:docMk/>
            <pc:sldMk cId="2739975466" sldId="279"/>
            <ac:spMk id="72" creationId="{3C2860F2-F8DC-48F6-85A7-F098BF7F5939}"/>
          </ac:spMkLst>
        </pc:spChg>
        <pc:spChg chg="del ord">
          <ac:chgData name="Paolo Pertino" userId="0d1aebe2-9a57-4628-bf08-b1b5eefb97fe" providerId="ADAL" clId="{6AF0AC14-A5AA-499D-898A-59C276B59E70}" dt="2022-05-18T14:37:24.405" v="2944" actId="478"/>
          <ac:spMkLst>
            <pc:docMk/>
            <pc:sldMk cId="2739975466" sldId="279"/>
            <ac:spMk id="73" creationId="{5387584C-69B4-44DF-94E6-D3822EFCEAEE}"/>
          </ac:spMkLst>
        </pc:spChg>
        <pc:spChg chg="mod">
          <ac:chgData name="Paolo Pertino" userId="0d1aebe2-9a57-4628-bf08-b1b5eefb97fe" providerId="ADAL" clId="{6AF0AC14-A5AA-499D-898A-59C276B59E70}" dt="2022-05-18T13:19:27.861" v="417"/>
          <ac:spMkLst>
            <pc:docMk/>
            <pc:sldMk cId="2739975466" sldId="279"/>
            <ac:spMk id="82" creationId="{434D57E1-C377-4450-8E04-606004165D69}"/>
          </ac:spMkLst>
        </pc:spChg>
        <pc:spChg chg="mod ord">
          <ac:chgData name="Paolo Pertino" userId="0d1aebe2-9a57-4628-bf08-b1b5eefb97fe" providerId="ADAL" clId="{6AF0AC14-A5AA-499D-898A-59C276B59E70}" dt="2022-05-18T14:47:29.921" v="3065" actId="207"/>
          <ac:spMkLst>
            <pc:docMk/>
            <pc:sldMk cId="2739975466" sldId="279"/>
            <ac:spMk id="96" creationId="{54A479AA-8087-4981-838E-839D7B1409BE}"/>
          </ac:spMkLst>
        </pc:spChg>
        <pc:spChg chg="del mod ord">
          <ac:chgData name="Paolo Pertino" userId="0d1aebe2-9a57-4628-bf08-b1b5eefb97fe" providerId="ADAL" clId="{6AF0AC14-A5AA-499D-898A-59C276B59E70}" dt="2022-05-18T14:43:04.972" v="2997"/>
          <ac:spMkLst>
            <pc:docMk/>
            <pc:sldMk cId="2739975466" sldId="279"/>
            <ac:spMk id="97" creationId="{94C2EBB4-33DD-46CB-B95D-2FC9682E4CF0}"/>
          </ac:spMkLst>
        </pc:spChg>
        <pc:grpChg chg="add mod">
          <ac:chgData name="Paolo Pertino" userId="0d1aebe2-9a57-4628-bf08-b1b5eefb97fe" providerId="ADAL" clId="{6AF0AC14-A5AA-499D-898A-59C276B59E70}" dt="2022-05-18T14:43:02.646" v="2995" actId="571"/>
          <ac:grpSpMkLst>
            <pc:docMk/>
            <pc:sldMk cId="2739975466" sldId="279"/>
            <ac:grpSpMk id="44" creationId="{1025B49A-F9AE-B298-5090-F6EDF99FFF74}"/>
          </ac:grpSpMkLst>
        </pc:grpChg>
        <pc:grpChg chg="add mod">
          <ac:chgData name="Paolo Pertino" userId="0d1aebe2-9a57-4628-bf08-b1b5eefb97fe" providerId="ADAL" clId="{6AF0AC14-A5AA-499D-898A-59C276B59E70}" dt="2022-05-18T14:52:09.135" v="3576" actId="20577"/>
          <ac:grpSpMkLst>
            <pc:docMk/>
            <pc:sldMk cId="2739975466" sldId="279"/>
            <ac:grpSpMk id="51" creationId="{00D7A151-55FB-0036-6BBF-640CE8564B2B}"/>
          </ac:grpSpMkLst>
        </pc:grpChg>
        <pc:grpChg chg="mod ord">
          <ac:chgData name="Paolo Pertino" userId="0d1aebe2-9a57-4628-bf08-b1b5eefb97fe" providerId="ADAL" clId="{6AF0AC14-A5AA-499D-898A-59C276B59E70}" dt="2022-05-19T08:36:00.076" v="4317" actId="1076"/>
          <ac:grpSpMkLst>
            <pc:docMk/>
            <pc:sldMk cId="2739975466" sldId="279"/>
            <ac:grpSpMk id="62" creationId="{D3C898C0-B3B3-4468-A03B-736085E79D7C}"/>
          </ac:grpSpMkLst>
        </pc:grpChg>
        <pc:grpChg chg="mod ord">
          <ac:chgData name="Paolo Pertino" userId="0d1aebe2-9a57-4628-bf08-b1b5eefb97fe" providerId="ADAL" clId="{6AF0AC14-A5AA-499D-898A-59C276B59E70}" dt="2022-05-18T14:51:12.186" v="3444"/>
          <ac:grpSpMkLst>
            <pc:docMk/>
            <pc:sldMk cId="2739975466" sldId="279"/>
            <ac:grpSpMk id="67" creationId="{DB1D7B8E-22E8-424A-A31A-2284C5EF78FF}"/>
          </ac:grpSpMkLst>
        </pc:grpChg>
        <pc:grpChg chg="add del mod ord">
          <ac:chgData name="Paolo Pertino" userId="0d1aebe2-9a57-4628-bf08-b1b5eefb97fe" providerId="ADAL" clId="{6AF0AC14-A5AA-499D-898A-59C276B59E70}" dt="2022-05-18T14:39:25.521" v="2962" actId="478"/>
          <ac:grpSpMkLst>
            <pc:docMk/>
            <pc:sldMk cId="2739975466" sldId="279"/>
            <ac:grpSpMk id="77" creationId="{5223E145-3799-45A8-B1E7-8A1F300FDD18}"/>
          </ac:grpSpMkLst>
        </pc:grpChg>
        <pc:picChg chg="add del mod">
          <ac:chgData name="Paolo Pertino" userId="0d1aebe2-9a57-4628-bf08-b1b5eefb97fe" providerId="ADAL" clId="{6AF0AC14-A5AA-499D-898A-59C276B59E70}" dt="2022-05-18T14:33:27.461" v="2931"/>
          <ac:picMkLst>
            <pc:docMk/>
            <pc:sldMk cId="2739975466" sldId="279"/>
            <ac:picMk id="4" creationId="{EE7E6DF6-852A-6A87-7A71-F9A7F3FBD83A}"/>
          </ac:picMkLst>
        </pc:picChg>
        <pc:picChg chg="mod ord">
          <ac:chgData name="Paolo Pertino" userId="0d1aebe2-9a57-4628-bf08-b1b5eefb97fe" providerId="ADAL" clId="{6AF0AC14-A5AA-499D-898A-59C276B59E70}" dt="2022-05-19T08:50:01.845" v="4404" actId="167"/>
          <ac:picMkLst>
            <pc:docMk/>
            <pc:sldMk cId="2739975466" sldId="279"/>
            <ac:picMk id="6" creationId="{D7C48372-FE22-486F-81E2-849502607291}"/>
          </ac:picMkLst>
        </pc:picChg>
        <pc:picChg chg="add mod ord">
          <ac:chgData name="Paolo Pertino" userId="0d1aebe2-9a57-4628-bf08-b1b5eefb97fe" providerId="ADAL" clId="{6AF0AC14-A5AA-499D-898A-59C276B59E70}" dt="2022-05-19T08:37:44.220" v="4335" actId="167"/>
          <ac:picMkLst>
            <pc:docMk/>
            <pc:sldMk cId="2739975466" sldId="279"/>
            <ac:picMk id="7" creationId="{9EF13FDE-CEB6-F6C3-B07F-D5D51984D027}"/>
          </ac:picMkLst>
        </pc:picChg>
        <pc:picChg chg="add del mod">
          <ac:chgData name="Paolo Pertino" userId="0d1aebe2-9a57-4628-bf08-b1b5eefb97fe" providerId="ADAL" clId="{6AF0AC14-A5AA-499D-898A-59C276B59E70}" dt="2022-05-19T08:02:00.347" v="4043" actId="478"/>
          <ac:picMkLst>
            <pc:docMk/>
            <pc:sldMk cId="2739975466" sldId="279"/>
            <ac:picMk id="8" creationId="{55A1F6D2-C3AC-0631-122D-EA261B2573B6}"/>
          </ac:picMkLst>
        </pc:picChg>
        <pc:picChg chg="add del mod">
          <ac:chgData name="Paolo Pertino" userId="0d1aebe2-9a57-4628-bf08-b1b5eefb97fe" providerId="ADAL" clId="{6AF0AC14-A5AA-499D-898A-59C276B59E70}" dt="2022-05-19T08:02:02.178" v="4044" actId="478"/>
          <ac:picMkLst>
            <pc:docMk/>
            <pc:sldMk cId="2739975466" sldId="279"/>
            <ac:picMk id="9" creationId="{5FCD0BE5-A5D3-5AF7-5791-8785169AAB7C}"/>
          </ac:picMkLst>
        </pc:picChg>
        <pc:picChg chg="add mod">
          <ac:chgData name="Paolo Pertino" userId="0d1aebe2-9a57-4628-bf08-b1b5eefb97fe" providerId="ADAL" clId="{6AF0AC14-A5AA-499D-898A-59C276B59E70}" dt="2022-05-19T07:34:37.445" v="3800" actId="571"/>
          <ac:picMkLst>
            <pc:docMk/>
            <pc:sldMk cId="2739975466" sldId="279"/>
            <ac:picMk id="33" creationId="{C6377107-7845-1A2E-85A9-1BBDA4143EA2}"/>
          </ac:picMkLst>
        </pc:picChg>
        <pc:picChg chg="add mod">
          <ac:chgData name="Paolo Pertino" userId="0d1aebe2-9a57-4628-bf08-b1b5eefb97fe" providerId="ADAL" clId="{6AF0AC14-A5AA-499D-898A-59C276B59E70}" dt="2022-05-18T14:43:02.646" v="2995" actId="571"/>
          <ac:picMkLst>
            <pc:docMk/>
            <pc:sldMk cId="2739975466" sldId="279"/>
            <ac:picMk id="42" creationId="{47741D03-E74E-1020-2219-5B7E1E412166}"/>
          </ac:picMkLst>
        </pc:picChg>
        <pc:picChg chg="mod ord">
          <ac:chgData name="Paolo Pertino" userId="0d1aebe2-9a57-4628-bf08-b1b5eefb97fe" providerId="ADAL" clId="{6AF0AC14-A5AA-499D-898A-59C276B59E70}" dt="2022-05-19T08:49:58.434" v="4403" actId="167"/>
          <ac:picMkLst>
            <pc:docMk/>
            <pc:sldMk cId="2739975466" sldId="279"/>
            <ac:picMk id="43" creationId="{AF55EA1C-FC69-4C9C-9560-6C5A7576CD71}"/>
          </ac:picMkLst>
        </pc:picChg>
        <pc:cxnChg chg="add del mod ord">
          <ac:chgData name="Paolo Pertino" userId="0d1aebe2-9a57-4628-bf08-b1b5eefb97fe" providerId="ADAL" clId="{6AF0AC14-A5AA-499D-898A-59C276B59E70}" dt="2022-05-19T08:50:04.507" v="4405" actId="478"/>
          <ac:cxnSpMkLst>
            <pc:docMk/>
            <pc:sldMk cId="2739975466" sldId="279"/>
            <ac:cxnSpMk id="42" creationId="{DCA19989-8954-901A-23CB-07D33CA8A55F}"/>
          </ac:cxnSpMkLst>
        </pc:cxnChg>
        <pc:cxnChg chg="add mod">
          <ac:chgData name="Paolo Pertino" userId="0d1aebe2-9a57-4628-bf08-b1b5eefb97fe" providerId="ADAL" clId="{6AF0AC14-A5AA-499D-898A-59C276B59E70}" dt="2022-05-19T08:42:37.824" v="4366" actId="208"/>
          <ac:cxnSpMkLst>
            <pc:docMk/>
            <pc:sldMk cId="2739975466" sldId="279"/>
            <ac:cxnSpMk id="44" creationId="{CB6CA155-C0A4-88CC-142F-52851D9AA2D8}"/>
          </ac:cxnSpMkLst>
        </pc:cxnChg>
        <pc:cxnChg chg="mod">
          <ac:chgData name="Paolo Pertino" userId="0d1aebe2-9a57-4628-bf08-b1b5eefb97fe" providerId="ADAL" clId="{6AF0AC14-A5AA-499D-898A-59C276B59E70}" dt="2022-05-18T14:43:02.646" v="2995" actId="571"/>
          <ac:cxnSpMkLst>
            <pc:docMk/>
            <pc:sldMk cId="2739975466" sldId="279"/>
            <ac:cxnSpMk id="46" creationId="{1224EB3B-BE07-A097-E138-9D50BA25E0E1}"/>
          </ac:cxnSpMkLst>
        </pc:cxnChg>
        <pc:cxnChg chg="add mod">
          <ac:chgData name="Paolo Pertino" userId="0d1aebe2-9a57-4628-bf08-b1b5eefb97fe" providerId="ADAL" clId="{6AF0AC14-A5AA-499D-898A-59C276B59E70}" dt="2022-05-18T14:51:36.859" v="3471" actId="20577"/>
          <ac:cxnSpMkLst>
            <pc:docMk/>
            <pc:sldMk cId="2739975466" sldId="279"/>
            <ac:cxnSpMk id="50" creationId="{11D44C06-A08C-D6B4-0791-8919C3F4DF82}"/>
          </ac:cxnSpMkLst>
        </pc:cxnChg>
        <pc:cxnChg chg="mod">
          <ac:chgData name="Paolo Pertino" userId="0d1aebe2-9a57-4628-bf08-b1b5eefb97fe" providerId="ADAL" clId="{6AF0AC14-A5AA-499D-898A-59C276B59E70}" dt="2022-05-18T14:52:09.135" v="3576" actId="20577"/>
          <ac:cxnSpMkLst>
            <pc:docMk/>
            <pc:sldMk cId="2739975466" sldId="279"/>
            <ac:cxnSpMk id="53" creationId="{3FD3CBD2-F7B3-E802-AD15-3ED83D43B9D6}"/>
          </ac:cxnSpMkLst>
        </pc:cxnChg>
        <pc:cxnChg chg="mod">
          <ac:chgData name="Paolo Pertino" userId="0d1aebe2-9a57-4628-bf08-b1b5eefb97fe" providerId="ADAL" clId="{6AF0AC14-A5AA-499D-898A-59C276B59E70}" dt="2022-05-18T14:51:36.859" v="3471" actId="20577"/>
          <ac:cxnSpMkLst>
            <pc:docMk/>
            <pc:sldMk cId="2739975466" sldId="279"/>
            <ac:cxnSpMk id="64" creationId="{F770737B-E9A8-4455-BB9E-7205670D1A39}"/>
          </ac:cxnSpMkLst>
        </pc:cxnChg>
        <pc:cxnChg chg="mod">
          <ac:chgData name="Paolo Pertino" userId="0d1aebe2-9a57-4628-bf08-b1b5eefb97fe" providerId="ADAL" clId="{6AF0AC14-A5AA-499D-898A-59C276B59E70}" dt="2022-05-18T14:51:12.186" v="3444"/>
          <ac:cxnSpMkLst>
            <pc:docMk/>
            <pc:sldMk cId="2739975466" sldId="279"/>
            <ac:cxnSpMk id="69" creationId="{5668B596-080A-4B59-8EFE-EE673E8AA545}"/>
          </ac:cxnSpMkLst>
        </pc:cxnChg>
        <pc:cxnChg chg="del mod ord">
          <ac:chgData name="Paolo Pertino" userId="0d1aebe2-9a57-4628-bf08-b1b5eefb97fe" providerId="ADAL" clId="{6AF0AC14-A5AA-499D-898A-59C276B59E70}" dt="2022-05-18T14:37:30.280" v="2947" actId="478"/>
          <ac:cxnSpMkLst>
            <pc:docMk/>
            <pc:sldMk cId="2739975466" sldId="279"/>
            <ac:cxnSpMk id="74" creationId="{71D48E79-883D-4D70-9B74-FDD150030FC7}"/>
          </ac:cxnSpMkLst>
        </pc:cxnChg>
        <pc:cxnChg chg="del ord">
          <ac:chgData name="Paolo Pertino" userId="0d1aebe2-9a57-4628-bf08-b1b5eefb97fe" providerId="ADAL" clId="{6AF0AC14-A5AA-499D-898A-59C276B59E70}" dt="2022-05-18T14:37:28.950" v="2945" actId="478"/>
          <ac:cxnSpMkLst>
            <pc:docMk/>
            <pc:sldMk cId="2739975466" sldId="279"/>
            <ac:cxnSpMk id="75" creationId="{0C36E642-4024-46C9-8150-7B6C6482D04D}"/>
          </ac:cxnSpMkLst>
        </pc:cxnChg>
        <pc:cxnChg chg="del ord">
          <ac:chgData name="Paolo Pertino" userId="0d1aebe2-9a57-4628-bf08-b1b5eefb97fe" providerId="ADAL" clId="{6AF0AC14-A5AA-499D-898A-59C276B59E70}" dt="2022-05-18T14:37:31.175" v="2948" actId="478"/>
          <ac:cxnSpMkLst>
            <pc:docMk/>
            <pc:sldMk cId="2739975466" sldId="279"/>
            <ac:cxnSpMk id="76" creationId="{35CF4072-FEED-4F04-9A69-B969EB07D1EA}"/>
          </ac:cxnSpMkLst>
        </pc:cxnChg>
      </pc:sldChg>
      <pc:sldChg chg="addSp delSp modSp del mod modTransition setBg modAnim chgLayout">
        <pc:chgData name="Paolo Pertino" userId="0d1aebe2-9a57-4628-bf08-b1b5eefb97fe" providerId="ADAL" clId="{6AF0AC14-A5AA-499D-898A-59C276B59E70}" dt="2022-05-19T08:45:31.420" v="4377" actId="2696"/>
        <pc:sldMkLst>
          <pc:docMk/>
          <pc:sldMk cId="1267660327" sldId="280"/>
        </pc:sldMkLst>
        <pc:spChg chg="add del mod">
          <ac:chgData name="Paolo Pertino" userId="0d1aebe2-9a57-4628-bf08-b1b5eefb97fe" providerId="ADAL" clId="{6AF0AC14-A5AA-499D-898A-59C276B59E70}" dt="2022-05-19T07:54:22.600" v="3913" actId="478"/>
          <ac:spMkLst>
            <pc:docMk/>
            <pc:sldMk cId="1267660327" sldId="280"/>
            <ac:spMk id="2" creationId="{78CB03C7-28F6-27F7-39BF-7BD7C615ED4A}"/>
          </ac:spMkLst>
        </pc:spChg>
        <pc:spChg chg="add del mod ord">
          <ac:chgData name="Paolo Pertino" userId="0d1aebe2-9a57-4628-bf08-b1b5eefb97fe" providerId="ADAL" clId="{6AF0AC14-A5AA-499D-898A-59C276B59E70}" dt="2022-05-19T07:25:59.995" v="3714" actId="700"/>
          <ac:spMkLst>
            <pc:docMk/>
            <pc:sldMk cId="1267660327" sldId="280"/>
            <ac:spMk id="3" creationId="{FB3CE596-8209-0FB8-7F1D-C60A23FB32E1}"/>
          </ac:spMkLst>
        </pc:spChg>
        <pc:spChg chg="add del mod ord">
          <ac:chgData name="Paolo Pertino" userId="0d1aebe2-9a57-4628-bf08-b1b5eefb97fe" providerId="ADAL" clId="{6AF0AC14-A5AA-499D-898A-59C276B59E70}" dt="2022-05-19T07:26:57.462" v="3729" actId="700"/>
          <ac:spMkLst>
            <pc:docMk/>
            <pc:sldMk cId="1267660327" sldId="280"/>
            <ac:spMk id="4" creationId="{921C1A45-745E-706E-D919-BB8764576D5D}"/>
          </ac:spMkLst>
        </pc:spChg>
        <pc:spChg chg="add del mod ord">
          <ac:chgData name="Paolo Pertino" userId="0d1aebe2-9a57-4628-bf08-b1b5eefb97fe" providerId="ADAL" clId="{6AF0AC14-A5AA-499D-898A-59C276B59E70}" dt="2022-05-19T07:26:56.662" v="3727" actId="700"/>
          <ac:spMkLst>
            <pc:docMk/>
            <pc:sldMk cId="1267660327" sldId="280"/>
            <ac:spMk id="5" creationId="{303FEE65-C2A1-C94F-0A7F-F96F58171234}"/>
          </ac:spMkLst>
        </pc:spChg>
        <pc:spChg chg="add del mod">
          <ac:chgData name="Paolo Pertino" userId="0d1aebe2-9a57-4628-bf08-b1b5eefb97fe" providerId="ADAL" clId="{6AF0AC14-A5AA-499D-898A-59C276B59E70}" dt="2022-05-19T07:26:48.014" v="3724"/>
          <ac:spMkLst>
            <pc:docMk/>
            <pc:sldMk cId="1267660327" sldId="280"/>
            <ac:spMk id="7" creationId="{271C9EAA-C0BD-4FB7-84B2-3D8113060B78}"/>
          </ac:spMkLst>
        </pc:spChg>
        <pc:spChg chg="add del mod">
          <ac:chgData name="Paolo Pertino" userId="0d1aebe2-9a57-4628-bf08-b1b5eefb97fe" providerId="ADAL" clId="{6AF0AC14-A5AA-499D-898A-59C276B59E70}" dt="2022-05-19T07:26:48.014" v="3724"/>
          <ac:spMkLst>
            <pc:docMk/>
            <pc:sldMk cId="1267660327" sldId="280"/>
            <ac:spMk id="8" creationId="{18B792D1-66C6-AECF-91FC-753E1B7C204D}"/>
          </ac:spMkLst>
        </pc:spChg>
        <pc:spChg chg="add del mod">
          <ac:chgData name="Paolo Pertino" userId="0d1aebe2-9a57-4628-bf08-b1b5eefb97fe" providerId="ADAL" clId="{6AF0AC14-A5AA-499D-898A-59C276B59E70}" dt="2022-05-19T07:26:48.014" v="3724"/>
          <ac:spMkLst>
            <pc:docMk/>
            <pc:sldMk cId="1267660327" sldId="280"/>
            <ac:spMk id="9" creationId="{E2123928-9AF1-6761-28D0-11D7D386292D}"/>
          </ac:spMkLst>
        </pc:spChg>
        <pc:spChg chg="add del mod">
          <ac:chgData name="Paolo Pertino" userId="0d1aebe2-9a57-4628-bf08-b1b5eefb97fe" providerId="ADAL" clId="{6AF0AC14-A5AA-499D-898A-59C276B59E70}" dt="2022-05-19T07:26:48.014" v="3724"/>
          <ac:spMkLst>
            <pc:docMk/>
            <pc:sldMk cId="1267660327" sldId="280"/>
            <ac:spMk id="10" creationId="{246C41DC-3E11-8072-BADE-DA90CD5B5609}"/>
          </ac:spMkLst>
        </pc:spChg>
        <pc:spChg chg="add del mod">
          <ac:chgData name="Paolo Pertino" userId="0d1aebe2-9a57-4628-bf08-b1b5eefb97fe" providerId="ADAL" clId="{6AF0AC14-A5AA-499D-898A-59C276B59E70}" dt="2022-05-19T07:26:48.014" v="3724"/>
          <ac:spMkLst>
            <pc:docMk/>
            <pc:sldMk cId="1267660327" sldId="280"/>
            <ac:spMk id="11" creationId="{DE7D3246-277A-38F5-FE76-9EE047F2C3C5}"/>
          </ac:spMkLst>
        </pc:spChg>
        <pc:spChg chg="add del mod">
          <ac:chgData name="Paolo Pertino" userId="0d1aebe2-9a57-4628-bf08-b1b5eefb97fe" providerId="ADAL" clId="{6AF0AC14-A5AA-499D-898A-59C276B59E70}" dt="2022-05-19T07:26:48.014" v="3724"/>
          <ac:spMkLst>
            <pc:docMk/>
            <pc:sldMk cId="1267660327" sldId="280"/>
            <ac:spMk id="12" creationId="{8D2A4A9A-EDCC-BCCD-659D-59F7AE4E1917}"/>
          </ac:spMkLst>
        </pc:spChg>
        <pc:spChg chg="add del mod">
          <ac:chgData name="Paolo Pertino" userId="0d1aebe2-9a57-4628-bf08-b1b5eefb97fe" providerId="ADAL" clId="{6AF0AC14-A5AA-499D-898A-59C276B59E70}" dt="2022-05-19T07:26:48.014" v="3724"/>
          <ac:spMkLst>
            <pc:docMk/>
            <pc:sldMk cId="1267660327" sldId="280"/>
            <ac:spMk id="13" creationId="{470A4F45-6A55-BBD2-7ECD-3E5856DA1016}"/>
          </ac:spMkLst>
        </pc:spChg>
        <pc:spChg chg="add del mod">
          <ac:chgData name="Paolo Pertino" userId="0d1aebe2-9a57-4628-bf08-b1b5eefb97fe" providerId="ADAL" clId="{6AF0AC14-A5AA-499D-898A-59C276B59E70}" dt="2022-05-19T07:26:48.014" v="3724"/>
          <ac:spMkLst>
            <pc:docMk/>
            <pc:sldMk cId="1267660327" sldId="280"/>
            <ac:spMk id="15" creationId="{6590CD96-AF1C-9FE7-AD40-2FAE203D241E}"/>
          </ac:spMkLst>
        </pc:spChg>
        <pc:spChg chg="add del mod">
          <ac:chgData name="Paolo Pertino" userId="0d1aebe2-9a57-4628-bf08-b1b5eefb97fe" providerId="ADAL" clId="{6AF0AC14-A5AA-499D-898A-59C276B59E70}" dt="2022-05-18T15:15:08.235" v="3686"/>
          <ac:spMkLst>
            <pc:docMk/>
            <pc:sldMk cId="1267660327" sldId="280"/>
            <ac:spMk id="24" creationId="{CA2E21F7-35F6-4EDB-9620-2121F39BB185}"/>
          </ac:spMkLst>
        </pc:spChg>
        <pc:spChg chg="del mod">
          <ac:chgData name="Paolo Pertino" userId="0d1aebe2-9a57-4628-bf08-b1b5eefb97fe" providerId="ADAL" clId="{6AF0AC14-A5AA-499D-898A-59C276B59E70}" dt="2022-05-18T15:15:38.730" v="3692"/>
          <ac:spMkLst>
            <pc:docMk/>
            <pc:sldMk cId="1267660327" sldId="280"/>
            <ac:spMk id="25" creationId="{1AC995B2-BDEB-44F1-8627-F0D1DABFDF8D}"/>
          </ac:spMkLst>
        </pc:spChg>
        <pc:spChg chg="del mod">
          <ac:chgData name="Paolo Pertino" userId="0d1aebe2-9a57-4628-bf08-b1b5eefb97fe" providerId="ADAL" clId="{6AF0AC14-A5AA-499D-898A-59C276B59E70}" dt="2022-05-18T15:16:38.682" v="3701"/>
          <ac:spMkLst>
            <pc:docMk/>
            <pc:sldMk cId="1267660327" sldId="280"/>
            <ac:spMk id="26" creationId="{6932D3CA-E694-4992-B7AF-3C56C8255EBD}"/>
          </ac:spMkLst>
        </pc:spChg>
        <pc:spChg chg="del mod">
          <ac:chgData name="Paolo Pertino" userId="0d1aebe2-9a57-4628-bf08-b1b5eefb97fe" providerId="ADAL" clId="{6AF0AC14-A5AA-499D-898A-59C276B59E70}" dt="2022-05-18T15:16:30.380" v="3698"/>
          <ac:spMkLst>
            <pc:docMk/>
            <pc:sldMk cId="1267660327" sldId="280"/>
            <ac:spMk id="27" creationId="{B23501D5-3461-44F5-AB83-FF7E3ED365E4}"/>
          </ac:spMkLst>
        </pc:spChg>
        <pc:spChg chg="del mod">
          <ac:chgData name="Paolo Pertino" userId="0d1aebe2-9a57-4628-bf08-b1b5eefb97fe" providerId="ADAL" clId="{6AF0AC14-A5AA-499D-898A-59C276B59E70}" dt="2022-05-18T15:16:06.673" v="3695"/>
          <ac:spMkLst>
            <pc:docMk/>
            <pc:sldMk cId="1267660327" sldId="280"/>
            <ac:spMk id="28" creationId="{39201941-C64E-4932-980C-CC2208A0A6A2}"/>
          </ac:spMkLst>
        </pc:spChg>
        <pc:spChg chg="del mod">
          <ac:chgData name="Paolo Pertino" userId="0d1aebe2-9a57-4628-bf08-b1b5eefb97fe" providerId="ADAL" clId="{6AF0AC14-A5AA-499D-898A-59C276B59E70}" dt="2022-05-18T15:14:30.185" v="3669"/>
          <ac:spMkLst>
            <pc:docMk/>
            <pc:sldMk cId="1267660327" sldId="280"/>
            <ac:spMk id="29" creationId="{72396760-CC15-4FFD-B15C-5B7534C10496}"/>
          </ac:spMkLst>
        </pc:spChg>
        <pc:spChg chg="del mod">
          <ac:chgData name="Paolo Pertino" userId="0d1aebe2-9a57-4628-bf08-b1b5eefb97fe" providerId="ADAL" clId="{6AF0AC14-A5AA-499D-898A-59C276B59E70}" dt="2022-05-18T15:15:14.920" v="3689"/>
          <ac:spMkLst>
            <pc:docMk/>
            <pc:sldMk cId="1267660327" sldId="280"/>
            <ac:spMk id="30" creationId="{F3844167-CCEB-48AA-B7E2-D051BF5A6876}"/>
          </ac:spMkLst>
        </pc:spChg>
        <pc:spChg chg="add del mod">
          <ac:chgData name="Paolo Pertino" userId="0d1aebe2-9a57-4628-bf08-b1b5eefb97fe" providerId="ADAL" clId="{6AF0AC14-A5AA-499D-898A-59C276B59E70}" dt="2022-05-19T07:54:25.813" v="3914" actId="478"/>
          <ac:spMkLst>
            <pc:docMk/>
            <pc:sldMk cId="1267660327" sldId="280"/>
            <ac:spMk id="31" creationId="{1428D356-C932-9A5E-2BAF-68E5F68F7E16}"/>
          </ac:spMkLst>
        </pc:spChg>
        <pc:picChg chg="add del mod">
          <ac:chgData name="Paolo Pertino" userId="0d1aebe2-9a57-4628-bf08-b1b5eefb97fe" providerId="ADAL" clId="{6AF0AC14-A5AA-499D-898A-59C276B59E70}" dt="2022-05-18T15:14:22.938" v="3668"/>
          <ac:picMkLst>
            <pc:docMk/>
            <pc:sldMk cId="1267660327" sldId="280"/>
            <ac:picMk id="4" creationId="{B7A1D084-0CE6-18F7-6C6B-8EF471912523}"/>
          </ac:picMkLst>
        </pc:picChg>
        <pc:picChg chg="add mod ord modCrop">
          <ac:chgData name="Paolo Pertino" userId="0d1aebe2-9a57-4628-bf08-b1b5eefb97fe" providerId="ADAL" clId="{6AF0AC14-A5AA-499D-898A-59C276B59E70}" dt="2022-05-19T07:52:18.049" v="3883"/>
          <ac:picMkLst>
            <pc:docMk/>
            <pc:sldMk cId="1267660327" sldId="280"/>
            <ac:picMk id="6" creationId="{AFE93F8F-23DB-559C-E34E-D5D2370C57C9}"/>
          </ac:picMkLst>
        </pc:picChg>
        <pc:picChg chg="add del mod">
          <ac:chgData name="Paolo Pertino" userId="0d1aebe2-9a57-4628-bf08-b1b5eefb97fe" providerId="ADAL" clId="{6AF0AC14-A5AA-499D-898A-59C276B59E70}" dt="2022-05-18T15:14:49.820" v="3678"/>
          <ac:picMkLst>
            <pc:docMk/>
            <pc:sldMk cId="1267660327" sldId="280"/>
            <ac:picMk id="8" creationId="{C465993E-E7B4-52A4-7B6B-00570924BDC2}"/>
          </ac:picMkLst>
        </pc:picChg>
        <pc:picChg chg="add del mod">
          <ac:chgData name="Paolo Pertino" userId="0d1aebe2-9a57-4628-bf08-b1b5eefb97fe" providerId="ADAL" clId="{6AF0AC14-A5AA-499D-898A-59C276B59E70}" dt="2022-05-18T15:14:53.811" v="3683"/>
          <ac:picMkLst>
            <pc:docMk/>
            <pc:sldMk cId="1267660327" sldId="280"/>
            <ac:picMk id="10" creationId="{7C0A1BF7-689B-BB22-D6EB-83B9A8FF93A0}"/>
          </ac:picMkLst>
        </pc:picChg>
        <pc:picChg chg="add del mod">
          <ac:chgData name="Paolo Pertino" userId="0d1aebe2-9a57-4628-bf08-b1b5eefb97fe" providerId="ADAL" clId="{6AF0AC14-A5AA-499D-898A-59C276B59E70}" dt="2022-05-18T15:15:00.770" v="3685"/>
          <ac:picMkLst>
            <pc:docMk/>
            <pc:sldMk cId="1267660327" sldId="280"/>
            <ac:picMk id="12" creationId="{13DF1522-005F-D227-89B0-FD8A75D42906}"/>
          </ac:picMkLst>
        </pc:picChg>
        <pc:picChg chg="add mod ord modCrop">
          <ac:chgData name="Paolo Pertino" userId="0d1aebe2-9a57-4628-bf08-b1b5eefb97fe" providerId="ADAL" clId="{6AF0AC14-A5AA-499D-898A-59C276B59E70}" dt="2022-05-19T07:52:18.049" v="3883"/>
          <ac:picMkLst>
            <pc:docMk/>
            <pc:sldMk cId="1267660327" sldId="280"/>
            <ac:picMk id="14" creationId="{24E85168-184E-8361-2FA0-56D7DF711E48}"/>
          </ac:picMkLst>
        </pc:picChg>
        <pc:picChg chg="add mod ord modCrop">
          <ac:chgData name="Paolo Pertino" userId="0d1aebe2-9a57-4628-bf08-b1b5eefb97fe" providerId="ADAL" clId="{6AF0AC14-A5AA-499D-898A-59C276B59E70}" dt="2022-05-19T07:52:18.049" v="3883"/>
          <ac:picMkLst>
            <pc:docMk/>
            <pc:sldMk cId="1267660327" sldId="280"/>
            <ac:picMk id="16" creationId="{08F33FF9-F0BA-4027-EAB6-F08443E2A7F8}"/>
          </ac:picMkLst>
        </pc:picChg>
        <pc:picChg chg="mod">
          <ac:chgData name="Paolo Pertino" userId="0d1aebe2-9a57-4628-bf08-b1b5eefb97fe" providerId="ADAL" clId="{6AF0AC14-A5AA-499D-898A-59C276B59E70}" dt="2022-05-19T07:41:51.854" v="3850"/>
          <ac:picMkLst>
            <pc:docMk/>
            <pc:sldMk cId="1267660327" sldId="280"/>
            <ac:picMk id="17" creationId="{075F39E4-6D68-474D-92C7-2AAD0EE295F0}"/>
          </ac:picMkLst>
        </pc:picChg>
        <pc:picChg chg="mod">
          <ac:chgData name="Paolo Pertino" userId="0d1aebe2-9a57-4628-bf08-b1b5eefb97fe" providerId="ADAL" clId="{6AF0AC14-A5AA-499D-898A-59C276B59E70}" dt="2022-05-19T07:41:30.024" v="3849"/>
          <ac:picMkLst>
            <pc:docMk/>
            <pc:sldMk cId="1267660327" sldId="280"/>
            <ac:picMk id="18" creationId="{C6F5CF2E-9955-4A36-A7BE-32E2298A05E6}"/>
          </ac:picMkLst>
        </pc:picChg>
        <pc:picChg chg="mod">
          <ac:chgData name="Paolo Pertino" userId="0d1aebe2-9a57-4628-bf08-b1b5eefb97fe" providerId="ADAL" clId="{6AF0AC14-A5AA-499D-898A-59C276B59E70}" dt="2022-05-19T07:41:30.024" v="3849"/>
          <ac:picMkLst>
            <pc:docMk/>
            <pc:sldMk cId="1267660327" sldId="280"/>
            <ac:picMk id="19" creationId="{5126046D-58F4-489B-A618-24CA8B714378}"/>
          </ac:picMkLst>
        </pc:picChg>
        <pc:picChg chg="mod">
          <ac:chgData name="Paolo Pertino" userId="0d1aebe2-9a57-4628-bf08-b1b5eefb97fe" providerId="ADAL" clId="{6AF0AC14-A5AA-499D-898A-59C276B59E70}" dt="2022-05-19T07:41:30.024" v="3849"/>
          <ac:picMkLst>
            <pc:docMk/>
            <pc:sldMk cId="1267660327" sldId="280"/>
            <ac:picMk id="20" creationId="{15440A73-D1CF-4174-9DF3-DE1C567826A5}"/>
          </ac:picMkLst>
        </pc:picChg>
        <pc:picChg chg="mod">
          <ac:chgData name="Paolo Pertino" userId="0d1aebe2-9a57-4628-bf08-b1b5eefb97fe" providerId="ADAL" clId="{6AF0AC14-A5AA-499D-898A-59C276B59E70}" dt="2022-05-19T07:41:06.704" v="3848"/>
          <ac:picMkLst>
            <pc:docMk/>
            <pc:sldMk cId="1267660327" sldId="280"/>
            <ac:picMk id="21" creationId="{830FF3AE-4324-4C0B-8085-6E0BE221F090}"/>
          </ac:picMkLst>
        </pc:picChg>
        <pc:picChg chg="mod">
          <ac:chgData name="Paolo Pertino" userId="0d1aebe2-9a57-4628-bf08-b1b5eefb97fe" providerId="ADAL" clId="{6AF0AC14-A5AA-499D-898A-59C276B59E70}" dt="2022-05-19T07:41:30.024" v="3849"/>
          <ac:picMkLst>
            <pc:docMk/>
            <pc:sldMk cId="1267660327" sldId="280"/>
            <ac:picMk id="22" creationId="{C1DAC2A2-7B91-47A5-A511-5CECB8CD6C8C}"/>
          </ac:picMkLst>
        </pc:picChg>
        <pc:picChg chg="mod">
          <ac:chgData name="Paolo Pertino" userId="0d1aebe2-9a57-4628-bf08-b1b5eefb97fe" providerId="ADAL" clId="{6AF0AC14-A5AA-499D-898A-59C276B59E70}" dt="2022-05-19T07:41:30.024" v="3849"/>
          <ac:picMkLst>
            <pc:docMk/>
            <pc:sldMk cId="1267660327" sldId="280"/>
            <ac:picMk id="23" creationId="{471C7984-E342-4B16-8149-CCD8CD5E5924}"/>
          </ac:picMkLst>
        </pc:picChg>
        <pc:picChg chg="add mod">
          <ac:chgData name="Paolo Pertino" userId="0d1aebe2-9a57-4628-bf08-b1b5eefb97fe" providerId="ADAL" clId="{6AF0AC14-A5AA-499D-898A-59C276B59E70}" dt="2022-05-19T07:26:57.102" v="3728" actId="571"/>
          <ac:picMkLst>
            <pc:docMk/>
            <pc:sldMk cId="1267660327" sldId="280"/>
            <ac:picMk id="24" creationId="{4E61420B-51DF-9150-233B-DD1401E0088D}"/>
          </ac:picMkLst>
        </pc:picChg>
        <pc:picChg chg="add mod">
          <ac:chgData name="Paolo Pertino" userId="0d1aebe2-9a57-4628-bf08-b1b5eefb97fe" providerId="ADAL" clId="{6AF0AC14-A5AA-499D-898A-59C276B59E70}" dt="2022-05-19T07:26:57.102" v="3728" actId="571"/>
          <ac:picMkLst>
            <pc:docMk/>
            <pc:sldMk cId="1267660327" sldId="280"/>
            <ac:picMk id="25" creationId="{22DE35CB-8AD3-8ECC-CCDE-CD1368AF4A66}"/>
          </ac:picMkLst>
        </pc:picChg>
        <pc:picChg chg="add mod ord modCrop">
          <ac:chgData name="Paolo Pertino" userId="0d1aebe2-9a57-4628-bf08-b1b5eefb97fe" providerId="ADAL" clId="{6AF0AC14-A5AA-499D-898A-59C276B59E70}" dt="2022-05-19T07:52:18.049" v="3883"/>
          <ac:picMkLst>
            <pc:docMk/>
            <pc:sldMk cId="1267660327" sldId="280"/>
            <ac:picMk id="33" creationId="{74CA0A8F-F53D-01BE-52BF-E3809230E81A}"/>
          </ac:picMkLst>
        </pc:picChg>
        <pc:picChg chg="add mod ord modCrop">
          <ac:chgData name="Paolo Pertino" userId="0d1aebe2-9a57-4628-bf08-b1b5eefb97fe" providerId="ADAL" clId="{6AF0AC14-A5AA-499D-898A-59C276B59E70}" dt="2022-05-19T07:52:18.049" v="3883"/>
          <ac:picMkLst>
            <pc:docMk/>
            <pc:sldMk cId="1267660327" sldId="280"/>
            <ac:picMk id="35" creationId="{6C937808-99DE-B9B2-8014-C92B6E04E571}"/>
          </ac:picMkLst>
        </pc:picChg>
        <pc:picChg chg="add mod ord modCrop">
          <ac:chgData name="Paolo Pertino" userId="0d1aebe2-9a57-4628-bf08-b1b5eefb97fe" providerId="ADAL" clId="{6AF0AC14-A5AA-499D-898A-59C276B59E70}" dt="2022-05-19T07:52:18.049" v="3883"/>
          <ac:picMkLst>
            <pc:docMk/>
            <pc:sldMk cId="1267660327" sldId="280"/>
            <ac:picMk id="37" creationId="{159BF1A3-F6D5-CDFA-EE05-2E634BD38F2D}"/>
          </ac:picMkLst>
        </pc:picChg>
        <pc:picChg chg="add mod ord modCrop">
          <ac:chgData name="Paolo Pertino" userId="0d1aebe2-9a57-4628-bf08-b1b5eefb97fe" providerId="ADAL" clId="{6AF0AC14-A5AA-499D-898A-59C276B59E70}" dt="2022-05-19T07:52:18.049" v="3883"/>
          <ac:picMkLst>
            <pc:docMk/>
            <pc:sldMk cId="1267660327" sldId="280"/>
            <ac:picMk id="39" creationId="{413AC4D0-90D5-F183-2530-74DA23D1C20D}"/>
          </ac:picMkLst>
        </pc:picChg>
      </pc:sldChg>
      <pc:sldChg chg="modSp del">
        <pc:chgData name="Paolo Pertino" userId="0d1aebe2-9a57-4628-bf08-b1b5eefb97fe" providerId="ADAL" clId="{6AF0AC14-A5AA-499D-898A-59C276B59E70}" dt="2022-05-19T09:03:06.309" v="4418" actId="2696"/>
        <pc:sldMkLst>
          <pc:docMk/>
          <pc:sldMk cId="1789280467" sldId="281"/>
        </pc:sldMkLst>
        <pc:spChg chg="mod">
          <ac:chgData name="Paolo Pertino" userId="0d1aebe2-9a57-4628-bf08-b1b5eefb97fe" providerId="ADAL" clId="{6AF0AC14-A5AA-499D-898A-59C276B59E70}" dt="2022-05-19T07:52:18.049" v="3883"/>
          <ac:spMkLst>
            <pc:docMk/>
            <pc:sldMk cId="1789280467" sldId="281"/>
            <ac:spMk id="22" creationId="{66CE2A67-4ED2-45A2-A84E-0466B71F48E6}"/>
          </ac:spMkLst>
        </pc:spChg>
        <pc:spChg chg="mod">
          <ac:chgData name="Paolo Pertino" userId="0d1aebe2-9a57-4628-bf08-b1b5eefb97fe" providerId="ADAL" clId="{6AF0AC14-A5AA-499D-898A-59C276B59E70}" dt="2022-05-19T07:52:18.049" v="3883"/>
          <ac:spMkLst>
            <pc:docMk/>
            <pc:sldMk cId="1789280467" sldId="281"/>
            <ac:spMk id="23" creationId="{3C592EE1-4CD8-416B-A052-B9EC50CE55AF}"/>
          </ac:spMkLst>
        </pc:spChg>
        <pc:spChg chg="mod">
          <ac:chgData name="Paolo Pertino" userId="0d1aebe2-9a57-4628-bf08-b1b5eefb97fe" providerId="ADAL" clId="{6AF0AC14-A5AA-499D-898A-59C276B59E70}" dt="2022-05-19T07:52:18.049" v="3883"/>
          <ac:spMkLst>
            <pc:docMk/>
            <pc:sldMk cId="1789280467" sldId="281"/>
            <ac:spMk id="24" creationId="{753C9863-76DB-4739-8CB7-83073623C18B}"/>
          </ac:spMkLst>
        </pc:spChg>
      </pc:sldChg>
      <pc:sldChg chg="modSp del">
        <pc:chgData name="Paolo Pertino" userId="0d1aebe2-9a57-4628-bf08-b1b5eefb97fe" providerId="ADAL" clId="{6AF0AC14-A5AA-499D-898A-59C276B59E70}" dt="2022-05-19T09:54:27.750" v="4721" actId="2696"/>
        <pc:sldMkLst>
          <pc:docMk/>
          <pc:sldMk cId="3668416433" sldId="283"/>
        </pc:sldMkLst>
        <pc:spChg chg="mod">
          <ac:chgData name="Paolo Pertino" userId="0d1aebe2-9a57-4628-bf08-b1b5eefb97fe" providerId="ADAL" clId="{6AF0AC14-A5AA-499D-898A-59C276B59E70}" dt="2022-05-19T07:52:18.049" v="3883"/>
          <ac:spMkLst>
            <pc:docMk/>
            <pc:sldMk cId="3668416433" sldId="283"/>
            <ac:spMk id="16" creationId="{1B1E89EC-CB1F-4F24-840D-5E36A5964FCE}"/>
          </ac:spMkLst>
        </pc:spChg>
        <pc:spChg chg="mod">
          <ac:chgData name="Paolo Pertino" userId="0d1aebe2-9a57-4628-bf08-b1b5eefb97fe" providerId="ADAL" clId="{6AF0AC14-A5AA-499D-898A-59C276B59E70}" dt="2022-05-19T07:52:18.049" v="3883"/>
          <ac:spMkLst>
            <pc:docMk/>
            <pc:sldMk cId="3668416433" sldId="283"/>
            <ac:spMk id="17" creationId="{3E200329-21C1-4308-ADDF-BA6B814A6610}"/>
          </ac:spMkLst>
        </pc:spChg>
        <pc:spChg chg="mod">
          <ac:chgData name="Paolo Pertino" userId="0d1aebe2-9a57-4628-bf08-b1b5eefb97fe" providerId="ADAL" clId="{6AF0AC14-A5AA-499D-898A-59C276B59E70}" dt="2022-05-19T07:52:18.049" v="3883"/>
          <ac:spMkLst>
            <pc:docMk/>
            <pc:sldMk cId="3668416433" sldId="283"/>
            <ac:spMk id="18" creationId="{C24AAB91-0A5E-48DA-A9D9-19CF23486604}"/>
          </ac:spMkLst>
        </pc:spChg>
        <pc:spChg chg="mod">
          <ac:chgData name="Paolo Pertino" userId="0d1aebe2-9a57-4628-bf08-b1b5eefb97fe" providerId="ADAL" clId="{6AF0AC14-A5AA-499D-898A-59C276B59E70}" dt="2022-05-19T07:52:18.049" v="3883"/>
          <ac:spMkLst>
            <pc:docMk/>
            <pc:sldMk cId="3668416433" sldId="283"/>
            <ac:spMk id="19" creationId="{FBD13B80-6674-4C2E-B344-21E337909CBA}"/>
          </ac:spMkLst>
        </pc:spChg>
      </pc:sldChg>
      <pc:sldChg chg="addSp delSp modSp mod modTransition setBg modAnim">
        <pc:chgData name="Paolo Pertino" userId="0d1aebe2-9a57-4628-bf08-b1b5eefb97fe" providerId="ADAL" clId="{6AF0AC14-A5AA-499D-898A-59C276B59E70}" dt="2022-05-19T09:55:01.067" v="4724" actId="1076"/>
        <pc:sldMkLst>
          <pc:docMk/>
          <pc:sldMk cId="763916058" sldId="284"/>
        </pc:sldMkLst>
        <pc:spChg chg="mod">
          <ac:chgData name="Paolo Pertino" userId="0d1aebe2-9a57-4628-bf08-b1b5eefb97fe" providerId="ADAL" clId="{6AF0AC14-A5AA-499D-898A-59C276B59E70}" dt="2022-05-19T09:55:01.067" v="4724" actId="1076"/>
          <ac:spMkLst>
            <pc:docMk/>
            <pc:sldMk cId="763916058" sldId="284"/>
            <ac:spMk id="6" creationId="{D9BD38E3-DE65-4404-BA6E-D89E163D7DEC}"/>
          </ac:spMkLst>
        </pc:spChg>
        <pc:spChg chg="del mod">
          <ac:chgData name="Paolo Pertino" userId="0d1aebe2-9a57-4628-bf08-b1b5eefb97fe" providerId="ADAL" clId="{6AF0AC14-A5AA-499D-898A-59C276B59E70}" dt="2022-05-19T09:06:00.776" v="4480"/>
          <ac:spMkLst>
            <pc:docMk/>
            <pc:sldMk cId="763916058" sldId="284"/>
            <ac:spMk id="7" creationId="{1D97C0D9-CDB2-4936-AA62-A9E7B8641358}"/>
          </ac:spMkLst>
        </pc:spChg>
        <pc:spChg chg="del mod">
          <ac:chgData name="Paolo Pertino" userId="0d1aebe2-9a57-4628-bf08-b1b5eefb97fe" providerId="ADAL" clId="{6AF0AC14-A5AA-499D-898A-59C276B59E70}" dt="2022-05-19T09:06:06.780" v="4481"/>
          <ac:spMkLst>
            <pc:docMk/>
            <pc:sldMk cId="763916058" sldId="284"/>
            <ac:spMk id="8" creationId="{34300709-99CF-4EE9-9030-8096670DDB98}"/>
          </ac:spMkLst>
        </pc:spChg>
        <pc:spChg chg="del mod">
          <ac:chgData name="Paolo Pertino" userId="0d1aebe2-9a57-4628-bf08-b1b5eefb97fe" providerId="ADAL" clId="{6AF0AC14-A5AA-499D-898A-59C276B59E70}" dt="2022-05-19T09:05:54.151" v="4479"/>
          <ac:spMkLst>
            <pc:docMk/>
            <pc:sldMk cId="763916058" sldId="284"/>
            <ac:spMk id="9" creationId="{282CC39F-27E1-4EA9-BB2A-FEE4F1EAFE9A}"/>
          </ac:spMkLst>
        </pc:spChg>
        <pc:spChg chg="add mod ord">
          <ac:chgData name="Paolo Pertino" userId="0d1aebe2-9a57-4628-bf08-b1b5eefb97fe" providerId="ADAL" clId="{6AF0AC14-A5AA-499D-898A-59C276B59E70}" dt="2022-05-19T09:06:38.752" v="4486" actId="14100"/>
          <ac:spMkLst>
            <pc:docMk/>
            <pc:sldMk cId="763916058" sldId="284"/>
            <ac:spMk id="10" creationId="{48BAA95A-7986-ACF0-6D7C-5321541F2533}"/>
          </ac:spMkLst>
        </pc:spChg>
        <pc:picChg chg="mod">
          <ac:chgData name="Paolo Pertino" userId="0d1aebe2-9a57-4628-bf08-b1b5eefb97fe" providerId="ADAL" clId="{6AF0AC14-A5AA-499D-898A-59C276B59E70}" dt="2022-05-19T09:07:32.165" v="4491" actId="14861"/>
          <ac:picMkLst>
            <pc:docMk/>
            <pc:sldMk cId="763916058" sldId="284"/>
            <ac:picMk id="2" creationId="{70BB2F36-EF36-4184-9F67-907413F87A8B}"/>
          </ac:picMkLst>
        </pc:picChg>
        <pc:picChg chg="mod">
          <ac:chgData name="Paolo Pertino" userId="0d1aebe2-9a57-4628-bf08-b1b5eefb97fe" providerId="ADAL" clId="{6AF0AC14-A5AA-499D-898A-59C276B59E70}" dt="2022-05-19T09:07:32.165" v="4491" actId="14861"/>
          <ac:picMkLst>
            <pc:docMk/>
            <pc:sldMk cId="763916058" sldId="284"/>
            <ac:picMk id="3" creationId="{6844ADC8-BA00-4B20-B926-93DC78FDEE47}"/>
          </ac:picMkLst>
        </pc:picChg>
        <pc:picChg chg="mod">
          <ac:chgData name="Paolo Pertino" userId="0d1aebe2-9a57-4628-bf08-b1b5eefb97fe" providerId="ADAL" clId="{6AF0AC14-A5AA-499D-898A-59C276B59E70}" dt="2022-05-19T09:07:32.165" v="4491" actId="14861"/>
          <ac:picMkLst>
            <pc:docMk/>
            <pc:sldMk cId="763916058" sldId="284"/>
            <ac:picMk id="4" creationId="{5CBAA132-CE12-4AB9-A226-E9D1EC77BB20}"/>
          </ac:picMkLst>
        </pc:picChg>
        <pc:picChg chg="add mod">
          <ac:chgData name="Paolo Pertino" userId="0d1aebe2-9a57-4628-bf08-b1b5eefb97fe" providerId="ADAL" clId="{6AF0AC14-A5AA-499D-898A-59C276B59E70}" dt="2022-05-19T09:05:54.151" v="4479"/>
          <ac:picMkLst>
            <pc:docMk/>
            <pc:sldMk cId="763916058" sldId="284"/>
            <ac:picMk id="11" creationId="{4FD20B6A-BEE3-FE5D-6060-2DE0337C5F04}"/>
          </ac:picMkLst>
        </pc:picChg>
        <pc:picChg chg="add mod">
          <ac:chgData name="Paolo Pertino" userId="0d1aebe2-9a57-4628-bf08-b1b5eefb97fe" providerId="ADAL" clId="{6AF0AC14-A5AA-499D-898A-59C276B59E70}" dt="2022-05-19T09:06:00.776" v="4480"/>
          <ac:picMkLst>
            <pc:docMk/>
            <pc:sldMk cId="763916058" sldId="284"/>
            <ac:picMk id="13" creationId="{B09B43E2-48AA-17B9-8338-8DBC17B6C330}"/>
          </ac:picMkLst>
        </pc:picChg>
        <pc:picChg chg="add mod">
          <ac:chgData name="Paolo Pertino" userId="0d1aebe2-9a57-4628-bf08-b1b5eefb97fe" providerId="ADAL" clId="{6AF0AC14-A5AA-499D-898A-59C276B59E70}" dt="2022-05-19T09:06:07.861" v="4482" actId="27614"/>
          <ac:picMkLst>
            <pc:docMk/>
            <pc:sldMk cId="763916058" sldId="284"/>
            <ac:picMk id="15" creationId="{4E0AF8FB-6498-855A-875F-B1DBF7B16FB3}"/>
          </ac:picMkLst>
        </pc:picChg>
        <pc:cxnChg chg="add mod">
          <ac:chgData name="Paolo Pertino" userId="0d1aebe2-9a57-4628-bf08-b1b5eefb97fe" providerId="ADAL" clId="{6AF0AC14-A5AA-499D-898A-59C276B59E70}" dt="2022-05-19T09:08:05.542" v="4492"/>
          <ac:cxnSpMkLst>
            <pc:docMk/>
            <pc:sldMk cId="763916058" sldId="284"/>
            <ac:cxnSpMk id="16" creationId="{030D37C1-A70B-5B0F-6CBC-66D114405D83}"/>
          </ac:cxnSpMkLst>
        </pc:cxnChg>
        <pc:cxnChg chg="add mod">
          <ac:chgData name="Paolo Pertino" userId="0d1aebe2-9a57-4628-bf08-b1b5eefb97fe" providerId="ADAL" clId="{6AF0AC14-A5AA-499D-898A-59C276B59E70}" dt="2022-05-19T09:08:22.037" v="4493"/>
          <ac:cxnSpMkLst>
            <pc:docMk/>
            <pc:sldMk cId="763916058" sldId="284"/>
            <ac:cxnSpMk id="17" creationId="{34FBE060-1EE0-BDA8-03A8-C3BC564E99B0}"/>
          </ac:cxnSpMkLst>
        </pc:cxnChg>
      </pc:sldChg>
      <pc:sldChg chg="addSp delSp modSp mod ord modTransition setBg modAnim">
        <pc:chgData name="Paolo Pertino" userId="0d1aebe2-9a57-4628-bf08-b1b5eefb97fe" providerId="ADAL" clId="{6AF0AC14-A5AA-499D-898A-59C276B59E70}" dt="2022-05-19T08:48:31.879" v="4401" actId="167"/>
        <pc:sldMkLst>
          <pc:docMk/>
          <pc:sldMk cId="1828687541" sldId="285"/>
        </pc:sldMkLst>
        <pc:spChg chg="add del mod">
          <ac:chgData name="Paolo Pertino" userId="0d1aebe2-9a57-4628-bf08-b1b5eefb97fe" providerId="ADAL" clId="{6AF0AC14-A5AA-499D-898A-59C276B59E70}" dt="2022-05-19T07:28:28.417" v="3740"/>
          <ac:spMkLst>
            <pc:docMk/>
            <pc:sldMk cId="1828687541" sldId="285"/>
            <ac:spMk id="2" creationId="{DCB38F33-BF8E-465B-8C37-0314688D93A3}"/>
          </ac:spMkLst>
        </pc:spChg>
        <pc:spChg chg="add del mod">
          <ac:chgData name="Paolo Pertino" userId="0d1aebe2-9a57-4628-bf08-b1b5eefb97fe" providerId="ADAL" clId="{6AF0AC14-A5AA-499D-898A-59C276B59E70}" dt="2022-05-19T07:28:52.568" v="3748"/>
          <ac:spMkLst>
            <pc:docMk/>
            <pc:sldMk cId="1828687541" sldId="285"/>
            <ac:spMk id="3" creationId="{9069C156-A5FF-4D43-AC71-C0BC1754CC81}"/>
          </ac:spMkLst>
        </pc:spChg>
        <pc:spChg chg="del mod">
          <ac:chgData name="Paolo Pertino" userId="0d1aebe2-9a57-4628-bf08-b1b5eefb97fe" providerId="ADAL" clId="{6AF0AC14-A5AA-499D-898A-59C276B59E70}" dt="2022-05-19T07:29:09.851" v="3752"/>
          <ac:spMkLst>
            <pc:docMk/>
            <pc:sldMk cId="1828687541" sldId="285"/>
            <ac:spMk id="4" creationId="{2096F189-AB9C-4E67-B490-4EB05999F46A}"/>
          </ac:spMkLst>
        </pc:spChg>
        <pc:spChg chg="add del mod">
          <ac:chgData name="Paolo Pertino" userId="0d1aebe2-9a57-4628-bf08-b1b5eefb97fe" providerId="ADAL" clId="{6AF0AC14-A5AA-499D-898A-59C276B59E70}" dt="2022-05-19T07:31:25.540" v="3769"/>
          <ac:spMkLst>
            <pc:docMk/>
            <pc:sldMk cId="1828687541" sldId="285"/>
            <ac:spMk id="5" creationId="{117A2E5D-7B7D-4D5A-9BB2-F1F4493593BE}"/>
          </ac:spMkLst>
        </pc:spChg>
        <pc:spChg chg="del mod">
          <ac:chgData name="Paolo Pertino" userId="0d1aebe2-9a57-4628-bf08-b1b5eefb97fe" providerId="ADAL" clId="{6AF0AC14-A5AA-499D-898A-59C276B59E70}" dt="2022-05-19T07:32:03.687" v="3774"/>
          <ac:spMkLst>
            <pc:docMk/>
            <pc:sldMk cId="1828687541" sldId="285"/>
            <ac:spMk id="6" creationId="{53189A2D-607B-4551-9879-E93BC809062F}"/>
          </ac:spMkLst>
        </pc:spChg>
        <pc:spChg chg="del mod">
          <ac:chgData name="Paolo Pertino" userId="0d1aebe2-9a57-4628-bf08-b1b5eefb97fe" providerId="ADAL" clId="{6AF0AC14-A5AA-499D-898A-59C276B59E70}" dt="2022-05-19T07:31:37.859" v="3772"/>
          <ac:spMkLst>
            <pc:docMk/>
            <pc:sldMk cId="1828687541" sldId="285"/>
            <ac:spMk id="7" creationId="{22E30648-B41D-46F7-83D0-39BFDDFFAB95}"/>
          </ac:spMkLst>
        </pc:spChg>
        <pc:spChg chg="del mod">
          <ac:chgData name="Paolo Pertino" userId="0d1aebe2-9a57-4628-bf08-b1b5eefb97fe" providerId="ADAL" clId="{6AF0AC14-A5AA-499D-898A-59C276B59E70}" dt="2022-05-19T07:31:47.388" v="3773"/>
          <ac:spMkLst>
            <pc:docMk/>
            <pc:sldMk cId="1828687541" sldId="285"/>
            <ac:spMk id="8" creationId="{178D74ED-DE33-4F42-BE73-1BEFF8077FCF}"/>
          </ac:spMkLst>
        </pc:spChg>
        <pc:spChg chg="mod">
          <ac:chgData name="Paolo Pertino" userId="0d1aebe2-9a57-4628-bf08-b1b5eefb97fe" providerId="ADAL" clId="{6AF0AC14-A5AA-499D-898A-59C276B59E70}" dt="2022-05-19T08:03:38.719" v="4049" actId="207"/>
          <ac:spMkLst>
            <pc:docMk/>
            <pc:sldMk cId="1828687541" sldId="285"/>
            <ac:spMk id="25" creationId="{32037371-2A86-47F1-B37F-391E725D0B79}"/>
          </ac:spMkLst>
        </pc:spChg>
        <pc:spChg chg="del mod">
          <ac:chgData name="Paolo Pertino" userId="0d1aebe2-9a57-4628-bf08-b1b5eefb97fe" providerId="ADAL" clId="{6AF0AC14-A5AA-499D-898A-59C276B59E70}" dt="2022-05-19T07:29:23.135" v="3757"/>
          <ac:spMkLst>
            <pc:docMk/>
            <pc:sldMk cId="1828687541" sldId="285"/>
            <ac:spMk id="26" creationId="{5DCDD143-6A37-481A-A796-DB7A4D6FF25A}"/>
          </ac:spMkLst>
        </pc:spChg>
        <pc:spChg chg="add del mod">
          <ac:chgData name="Paolo Pertino" userId="0d1aebe2-9a57-4628-bf08-b1b5eefb97fe" providerId="ADAL" clId="{6AF0AC14-A5AA-499D-898A-59C276B59E70}" dt="2022-05-19T07:34:55.280" v="3804"/>
          <ac:spMkLst>
            <pc:docMk/>
            <pc:sldMk cId="1828687541" sldId="285"/>
            <ac:spMk id="47" creationId="{7C279E58-B15B-81E8-118F-A9F44EC3B196}"/>
          </ac:spMkLst>
        </pc:spChg>
        <pc:spChg chg="add del mod">
          <ac:chgData name="Paolo Pertino" userId="0d1aebe2-9a57-4628-bf08-b1b5eefb97fe" providerId="ADAL" clId="{6AF0AC14-A5AA-499D-898A-59C276B59E70}" dt="2022-05-19T07:34:55.280" v="3804"/>
          <ac:spMkLst>
            <pc:docMk/>
            <pc:sldMk cId="1828687541" sldId="285"/>
            <ac:spMk id="48" creationId="{1FDAB027-F641-D21D-9723-7DA9824A3C14}"/>
          </ac:spMkLst>
        </pc:spChg>
        <pc:spChg chg="add del mod">
          <ac:chgData name="Paolo Pertino" userId="0d1aebe2-9a57-4628-bf08-b1b5eefb97fe" providerId="ADAL" clId="{6AF0AC14-A5AA-499D-898A-59C276B59E70}" dt="2022-05-19T07:34:55.280" v="3804"/>
          <ac:spMkLst>
            <pc:docMk/>
            <pc:sldMk cId="1828687541" sldId="285"/>
            <ac:spMk id="49" creationId="{957F3DE8-0683-3FF4-8775-CD8CFAFA4C24}"/>
          </ac:spMkLst>
        </pc:spChg>
        <pc:spChg chg="add del mod">
          <ac:chgData name="Paolo Pertino" userId="0d1aebe2-9a57-4628-bf08-b1b5eefb97fe" providerId="ADAL" clId="{6AF0AC14-A5AA-499D-898A-59C276B59E70}" dt="2022-05-19T07:34:55.280" v="3804"/>
          <ac:spMkLst>
            <pc:docMk/>
            <pc:sldMk cId="1828687541" sldId="285"/>
            <ac:spMk id="50" creationId="{1AD6FBA4-AC11-BA45-1AB1-9D4B4955B654}"/>
          </ac:spMkLst>
        </pc:spChg>
        <pc:spChg chg="add del mod">
          <ac:chgData name="Paolo Pertino" userId="0d1aebe2-9a57-4628-bf08-b1b5eefb97fe" providerId="ADAL" clId="{6AF0AC14-A5AA-499D-898A-59C276B59E70}" dt="2022-05-19T08:00:37.373" v="4041" actId="478"/>
          <ac:spMkLst>
            <pc:docMk/>
            <pc:sldMk cId="1828687541" sldId="285"/>
            <ac:spMk id="51" creationId="{C02ABB28-1D94-A055-B9CD-48FE707CFB90}"/>
          </ac:spMkLst>
        </pc:spChg>
        <pc:spChg chg="add del mod">
          <ac:chgData name="Paolo Pertino" userId="0d1aebe2-9a57-4628-bf08-b1b5eefb97fe" providerId="ADAL" clId="{6AF0AC14-A5AA-499D-898A-59C276B59E70}" dt="2022-05-19T08:00:37.373" v="4041" actId="478"/>
          <ac:spMkLst>
            <pc:docMk/>
            <pc:sldMk cId="1828687541" sldId="285"/>
            <ac:spMk id="52" creationId="{B4F3D8C1-B699-9E1A-3CD5-B9505807A77C}"/>
          </ac:spMkLst>
        </pc:spChg>
        <pc:spChg chg="add del mod">
          <ac:chgData name="Paolo Pertino" userId="0d1aebe2-9a57-4628-bf08-b1b5eefb97fe" providerId="ADAL" clId="{6AF0AC14-A5AA-499D-898A-59C276B59E70}" dt="2022-05-19T08:00:37.373" v="4041" actId="478"/>
          <ac:spMkLst>
            <pc:docMk/>
            <pc:sldMk cId="1828687541" sldId="285"/>
            <ac:spMk id="53" creationId="{27E4A1ED-6D8C-5BD3-9789-2D319DAAF31F}"/>
          </ac:spMkLst>
        </pc:spChg>
        <pc:spChg chg="add del mod">
          <ac:chgData name="Paolo Pertino" userId="0d1aebe2-9a57-4628-bf08-b1b5eefb97fe" providerId="ADAL" clId="{6AF0AC14-A5AA-499D-898A-59C276B59E70}" dt="2022-05-19T08:00:37.373" v="4041" actId="478"/>
          <ac:spMkLst>
            <pc:docMk/>
            <pc:sldMk cId="1828687541" sldId="285"/>
            <ac:spMk id="54" creationId="{1FE2A193-8858-5731-7835-D5C9FC3511DF}"/>
          </ac:spMkLst>
        </pc:spChg>
        <pc:spChg chg="add del mod">
          <ac:chgData name="Paolo Pertino" userId="0d1aebe2-9a57-4628-bf08-b1b5eefb97fe" providerId="ADAL" clId="{6AF0AC14-A5AA-499D-898A-59C276B59E70}" dt="2022-05-19T08:00:37.373" v="4041" actId="478"/>
          <ac:spMkLst>
            <pc:docMk/>
            <pc:sldMk cId="1828687541" sldId="285"/>
            <ac:spMk id="55" creationId="{A15B248E-DC58-B218-AE31-4DD1B6FB1EBE}"/>
          </ac:spMkLst>
        </pc:spChg>
        <pc:spChg chg="add del mod">
          <ac:chgData name="Paolo Pertino" userId="0d1aebe2-9a57-4628-bf08-b1b5eefb97fe" providerId="ADAL" clId="{6AF0AC14-A5AA-499D-898A-59C276B59E70}" dt="2022-05-19T08:00:37.373" v="4041" actId="478"/>
          <ac:spMkLst>
            <pc:docMk/>
            <pc:sldMk cId="1828687541" sldId="285"/>
            <ac:spMk id="56" creationId="{F2C769EA-DC5F-9EB7-57B2-A7127A88EC2C}"/>
          </ac:spMkLst>
        </pc:spChg>
        <pc:picChg chg="mod">
          <ac:chgData name="Paolo Pertino" userId="0d1aebe2-9a57-4628-bf08-b1b5eefb97fe" providerId="ADAL" clId="{6AF0AC14-A5AA-499D-898A-59C276B59E70}" dt="2022-05-19T08:02:51.344" v="4046" actId="1076"/>
          <ac:picMkLst>
            <pc:docMk/>
            <pc:sldMk cId="1828687541" sldId="285"/>
            <ac:picMk id="9" creationId="{BDD89EB8-0BA4-4210-9AA4-F15AE7E71613}"/>
          </ac:picMkLst>
        </pc:picChg>
        <pc:picChg chg="mod ord">
          <ac:chgData name="Paolo Pertino" userId="0d1aebe2-9a57-4628-bf08-b1b5eefb97fe" providerId="ADAL" clId="{6AF0AC14-A5AA-499D-898A-59C276B59E70}" dt="2022-05-19T07:53:32.479" v="3907" actId="167"/>
          <ac:picMkLst>
            <pc:docMk/>
            <pc:sldMk cId="1828687541" sldId="285"/>
            <ac:picMk id="10" creationId="{4811CB96-E04E-43E2-85C4-BD18EF7E6F3E}"/>
          </ac:picMkLst>
        </pc:picChg>
        <pc:picChg chg="mod ord">
          <ac:chgData name="Paolo Pertino" userId="0d1aebe2-9a57-4628-bf08-b1b5eefb97fe" providerId="ADAL" clId="{6AF0AC14-A5AA-499D-898A-59C276B59E70}" dt="2022-05-19T08:48:23.111" v="4399" actId="167"/>
          <ac:picMkLst>
            <pc:docMk/>
            <pc:sldMk cId="1828687541" sldId="285"/>
            <ac:picMk id="11" creationId="{B48B9C24-5DFF-4ED6-B83B-17F249C86660}"/>
          </ac:picMkLst>
        </pc:picChg>
        <pc:picChg chg="mod ord">
          <ac:chgData name="Paolo Pertino" userId="0d1aebe2-9a57-4628-bf08-b1b5eefb97fe" providerId="ADAL" clId="{6AF0AC14-A5AA-499D-898A-59C276B59E70}" dt="2022-05-19T07:53:27.937" v="3905" actId="167"/>
          <ac:picMkLst>
            <pc:docMk/>
            <pc:sldMk cId="1828687541" sldId="285"/>
            <ac:picMk id="13" creationId="{13C880FD-E0FF-42AA-A5FB-1EF599B5A961}"/>
          </ac:picMkLst>
        </pc:picChg>
        <pc:picChg chg="mod ord">
          <ac:chgData name="Paolo Pertino" userId="0d1aebe2-9a57-4628-bf08-b1b5eefb97fe" providerId="ADAL" clId="{6AF0AC14-A5AA-499D-898A-59C276B59E70}" dt="2022-05-19T08:48:19.936" v="4398" actId="167"/>
          <ac:picMkLst>
            <pc:docMk/>
            <pc:sldMk cId="1828687541" sldId="285"/>
            <ac:picMk id="14" creationId="{FD2CF4AF-4D05-495A-81FF-8778AD6A6E5B}"/>
          </ac:picMkLst>
        </pc:picChg>
        <pc:picChg chg="add del mod">
          <ac:chgData name="Paolo Pertino" userId="0d1aebe2-9a57-4628-bf08-b1b5eefb97fe" providerId="ADAL" clId="{6AF0AC14-A5AA-499D-898A-59C276B59E70}" dt="2022-05-19T07:27:46.664" v="3734"/>
          <ac:picMkLst>
            <pc:docMk/>
            <pc:sldMk cId="1828687541" sldId="285"/>
            <ac:picMk id="15" creationId="{F6F71BC6-F049-5CCD-D5C3-92259E8C7453}"/>
          </ac:picMkLst>
        </pc:picChg>
        <pc:picChg chg="mod ord">
          <ac:chgData name="Paolo Pertino" userId="0d1aebe2-9a57-4628-bf08-b1b5eefb97fe" providerId="ADAL" clId="{6AF0AC14-A5AA-499D-898A-59C276B59E70}" dt="2022-05-19T07:53:11.626" v="3900" actId="167"/>
          <ac:picMkLst>
            <pc:docMk/>
            <pc:sldMk cId="1828687541" sldId="285"/>
            <ac:picMk id="16" creationId="{F533A8B8-37F5-42CA-A618-DA8D697C5E78}"/>
          </ac:picMkLst>
        </pc:picChg>
        <pc:picChg chg="add del mod">
          <ac:chgData name="Paolo Pertino" userId="0d1aebe2-9a57-4628-bf08-b1b5eefb97fe" providerId="ADAL" clId="{6AF0AC14-A5AA-499D-898A-59C276B59E70}" dt="2022-05-19T07:28:06.157" v="3739"/>
          <ac:picMkLst>
            <pc:docMk/>
            <pc:sldMk cId="1828687541" sldId="285"/>
            <ac:picMk id="18" creationId="{A9D382FF-A663-43C3-540E-DE83AE489574}"/>
          </ac:picMkLst>
        </pc:picChg>
        <pc:picChg chg="mod ord">
          <ac:chgData name="Paolo Pertino" userId="0d1aebe2-9a57-4628-bf08-b1b5eefb97fe" providerId="ADAL" clId="{6AF0AC14-A5AA-499D-898A-59C276B59E70}" dt="2022-05-19T07:53:38.761" v="3910" actId="167"/>
          <ac:picMkLst>
            <pc:docMk/>
            <pc:sldMk cId="1828687541" sldId="285"/>
            <ac:picMk id="19" creationId="{28BC2A84-A526-4382-AB0E-8253B96DEA48}"/>
          </ac:picMkLst>
        </pc:picChg>
        <pc:picChg chg="mod ord">
          <ac:chgData name="Paolo Pertino" userId="0d1aebe2-9a57-4628-bf08-b1b5eefb97fe" providerId="ADAL" clId="{6AF0AC14-A5AA-499D-898A-59C276B59E70}" dt="2022-05-19T08:48:16.254" v="4397" actId="167"/>
          <ac:picMkLst>
            <pc:docMk/>
            <pc:sldMk cId="1828687541" sldId="285"/>
            <ac:picMk id="21" creationId="{6516E3AF-FAEC-499C-B7D5-168C443E2CA0}"/>
          </ac:picMkLst>
        </pc:picChg>
        <pc:picChg chg="add mod">
          <ac:chgData name="Paolo Pertino" userId="0d1aebe2-9a57-4628-bf08-b1b5eefb97fe" providerId="ADAL" clId="{6AF0AC14-A5AA-499D-898A-59C276B59E70}" dt="2022-05-19T07:52:18.049" v="3883"/>
          <ac:picMkLst>
            <pc:docMk/>
            <pc:sldMk cId="1828687541" sldId="285"/>
            <ac:picMk id="22" creationId="{5B60F6B2-90FC-EE8E-E9C2-E1E1E9A9A9B1}"/>
          </ac:picMkLst>
        </pc:picChg>
        <pc:picChg chg="add del mod">
          <ac:chgData name="Paolo Pertino" userId="0d1aebe2-9a57-4628-bf08-b1b5eefb97fe" providerId="ADAL" clId="{6AF0AC14-A5AA-499D-898A-59C276B59E70}" dt="2022-05-19T07:28:42.378" v="3747"/>
          <ac:picMkLst>
            <pc:docMk/>
            <pc:sldMk cId="1828687541" sldId="285"/>
            <ac:picMk id="24" creationId="{B687FACD-0B43-5D47-170B-A892E24EFF53}"/>
          </ac:picMkLst>
        </pc:picChg>
        <pc:picChg chg="add mod">
          <ac:chgData name="Paolo Pertino" userId="0d1aebe2-9a57-4628-bf08-b1b5eefb97fe" providerId="ADAL" clId="{6AF0AC14-A5AA-499D-898A-59C276B59E70}" dt="2022-05-19T07:52:18.049" v="3883"/>
          <ac:picMkLst>
            <pc:docMk/>
            <pc:sldMk cId="1828687541" sldId="285"/>
            <ac:picMk id="28" creationId="{E699AC3F-EC92-032B-4CE2-EFB861A32607}"/>
          </ac:picMkLst>
        </pc:picChg>
        <pc:picChg chg="add mod ord">
          <ac:chgData name="Paolo Pertino" userId="0d1aebe2-9a57-4628-bf08-b1b5eefb97fe" providerId="ADAL" clId="{6AF0AC14-A5AA-499D-898A-59C276B59E70}" dt="2022-05-19T07:53:02.792" v="3897" actId="167"/>
          <ac:picMkLst>
            <pc:docMk/>
            <pc:sldMk cId="1828687541" sldId="285"/>
            <ac:picMk id="30" creationId="{BD3525B5-D9C5-E77E-4043-BD44F5CE6242}"/>
          </ac:picMkLst>
        </pc:picChg>
        <pc:picChg chg="add mod">
          <ac:chgData name="Paolo Pertino" userId="0d1aebe2-9a57-4628-bf08-b1b5eefb97fe" providerId="ADAL" clId="{6AF0AC14-A5AA-499D-898A-59C276B59E70}" dt="2022-05-19T07:29:23.826" v="3759" actId="962"/>
          <ac:picMkLst>
            <pc:docMk/>
            <pc:sldMk cId="1828687541" sldId="285"/>
            <ac:picMk id="32" creationId="{85D57914-CE2D-EEF8-4B1F-64A924519A9D}"/>
          </ac:picMkLst>
        </pc:picChg>
        <pc:picChg chg="add del mod">
          <ac:chgData name="Paolo Pertino" userId="0d1aebe2-9a57-4628-bf08-b1b5eefb97fe" providerId="ADAL" clId="{6AF0AC14-A5AA-499D-898A-59C276B59E70}" dt="2022-05-19T07:30:44.979" v="3766"/>
          <ac:picMkLst>
            <pc:docMk/>
            <pc:sldMk cId="1828687541" sldId="285"/>
            <ac:picMk id="34" creationId="{72C7A9B4-20D0-1523-3BC2-87D8F15C82F4}"/>
          </ac:picMkLst>
        </pc:picChg>
        <pc:picChg chg="add del mod">
          <ac:chgData name="Paolo Pertino" userId="0d1aebe2-9a57-4628-bf08-b1b5eefb97fe" providerId="ADAL" clId="{6AF0AC14-A5AA-499D-898A-59C276B59E70}" dt="2022-05-19T07:31:13.133" v="3768"/>
          <ac:picMkLst>
            <pc:docMk/>
            <pc:sldMk cId="1828687541" sldId="285"/>
            <ac:picMk id="36" creationId="{0D7F92AD-32FA-3A72-37A2-AAC0B51988A6}"/>
          </ac:picMkLst>
        </pc:picChg>
        <pc:picChg chg="add mod">
          <ac:chgData name="Paolo Pertino" userId="0d1aebe2-9a57-4628-bf08-b1b5eefb97fe" providerId="ADAL" clId="{6AF0AC14-A5AA-499D-898A-59C276B59E70}" dt="2022-05-19T07:52:18.049" v="3883"/>
          <ac:picMkLst>
            <pc:docMk/>
            <pc:sldMk cId="1828687541" sldId="285"/>
            <ac:picMk id="38" creationId="{DBDEA975-DDB8-2CF0-0CD1-B308C3356EC9}"/>
          </ac:picMkLst>
        </pc:picChg>
        <pc:picChg chg="add mod ord">
          <ac:chgData name="Paolo Pertino" userId="0d1aebe2-9a57-4628-bf08-b1b5eefb97fe" providerId="ADAL" clId="{6AF0AC14-A5AA-499D-898A-59C276B59E70}" dt="2022-05-19T07:52:18.049" v="3883"/>
          <ac:picMkLst>
            <pc:docMk/>
            <pc:sldMk cId="1828687541" sldId="285"/>
            <ac:picMk id="40" creationId="{51C168D3-BA72-3314-B211-1D8FC82A844D}"/>
          </ac:picMkLst>
        </pc:picChg>
        <pc:picChg chg="add mod">
          <ac:chgData name="Paolo Pertino" userId="0d1aebe2-9a57-4628-bf08-b1b5eefb97fe" providerId="ADAL" clId="{6AF0AC14-A5AA-499D-898A-59C276B59E70}" dt="2022-05-19T07:52:18.049" v="3883"/>
          <ac:picMkLst>
            <pc:docMk/>
            <pc:sldMk cId="1828687541" sldId="285"/>
            <ac:picMk id="42" creationId="{C8878206-AA79-3F14-3920-065617590E98}"/>
          </ac:picMkLst>
        </pc:picChg>
        <pc:picChg chg="add mod ord">
          <ac:chgData name="Paolo Pertino" userId="0d1aebe2-9a57-4628-bf08-b1b5eefb97fe" providerId="ADAL" clId="{6AF0AC14-A5AA-499D-898A-59C276B59E70}" dt="2022-05-19T07:37:41.209" v="3836" actId="166"/>
          <ac:picMkLst>
            <pc:docMk/>
            <pc:sldMk cId="1828687541" sldId="285"/>
            <ac:picMk id="44" creationId="{AA45086A-60E2-9289-F5DE-9737C7405C2A}"/>
          </ac:picMkLst>
        </pc:picChg>
        <pc:picChg chg="add del mod ord">
          <ac:chgData name="Paolo Pertino" userId="0d1aebe2-9a57-4628-bf08-b1b5eefb97fe" providerId="ADAL" clId="{6AF0AC14-A5AA-499D-898A-59C276B59E70}" dt="2022-05-19T07:53:17.750" v="3902" actId="478"/>
          <ac:picMkLst>
            <pc:docMk/>
            <pc:sldMk cId="1828687541" sldId="285"/>
            <ac:picMk id="45" creationId="{7CDFBF66-7B9B-F4CA-A192-14FBC8E4A053}"/>
          </ac:picMkLst>
        </pc:picChg>
        <pc:picChg chg="add del mod ord">
          <ac:chgData name="Paolo Pertino" userId="0d1aebe2-9a57-4628-bf08-b1b5eefb97fe" providerId="ADAL" clId="{6AF0AC14-A5AA-499D-898A-59C276B59E70}" dt="2022-05-19T07:53:13.766" v="3901" actId="478"/>
          <ac:picMkLst>
            <pc:docMk/>
            <pc:sldMk cId="1828687541" sldId="285"/>
            <ac:picMk id="46" creationId="{9C0DE654-97F8-10E1-E2AA-0B128A29E2B0}"/>
          </ac:picMkLst>
        </pc:picChg>
        <pc:picChg chg="add del mod ord">
          <ac:chgData name="Paolo Pertino" userId="0d1aebe2-9a57-4628-bf08-b1b5eefb97fe" providerId="ADAL" clId="{6AF0AC14-A5AA-499D-898A-59C276B59E70}" dt="2022-05-19T07:53:34" v="3908" actId="478"/>
          <ac:picMkLst>
            <pc:docMk/>
            <pc:sldMk cId="1828687541" sldId="285"/>
            <ac:picMk id="57" creationId="{17843DB1-5EC5-0DF4-0181-FD9B0317408E}"/>
          </ac:picMkLst>
        </pc:picChg>
        <pc:picChg chg="add mod">
          <ac:chgData name="Paolo Pertino" userId="0d1aebe2-9a57-4628-bf08-b1b5eefb97fe" providerId="ADAL" clId="{6AF0AC14-A5AA-499D-898A-59C276B59E70}" dt="2022-05-19T07:39:34.433" v="3841" actId="571"/>
          <ac:picMkLst>
            <pc:docMk/>
            <pc:sldMk cId="1828687541" sldId="285"/>
            <ac:picMk id="58" creationId="{149C208B-F851-7426-9526-98C7A2EE1578}"/>
          </ac:picMkLst>
        </pc:picChg>
        <pc:picChg chg="add mod">
          <ac:chgData name="Paolo Pertino" userId="0d1aebe2-9a57-4628-bf08-b1b5eefb97fe" providerId="ADAL" clId="{6AF0AC14-A5AA-499D-898A-59C276B59E70}" dt="2022-05-19T07:39:34.433" v="3841" actId="571"/>
          <ac:picMkLst>
            <pc:docMk/>
            <pc:sldMk cId="1828687541" sldId="285"/>
            <ac:picMk id="59" creationId="{E9A53B3A-2112-9085-A197-8217290F20DA}"/>
          </ac:picMkLst>
        </pc:picChg>
        <pc:picChg chg="add mod">
          <ac:chgData name="Paolo Pertino" userId="0d1aebe2-9a57-4628-bf08-b1b5eefb97fe" providerId="ADAL" clId="{6AF0AC14-A5AA-499D-898A-59C276B59E70}" dt="2022-05-19T07:39:44.708" v="3845" actId="571"/>
          <ac:picMkLst>
            <pc:docMk/>
            <pc:sldMk cId="1828687541" sldId="285"/>
            <ac:picMk id="60" creationId="{74A24FB3-E946-16B9-27DC-499462D5E2CD}"/>
          </ac:picMkLst>
        </pc:picChg>
        <pc:picChg chg="add mod">
          <ac:chgData name="Paolo Pertino" userId="0d1aebe2-9a57-4628-bf08-b1b5eefb97fe" providerId="ADAL" clId="{6AF0AC14-A5AA-499D-898A-59C276B59E70}" dt="2022-05-19T07:39:44.708" v="3845" actId="571"/>
          <ac:picMkLst>
            <pc:docMk/>
            <pc:sldMk cId="1828687541" sldId="285"/>
            <ac:picMk id="61" creationId="{726F3BD2-A990-336E-7126-66056A87C810}"/>
          </ac:picMkLst>
        </pc:picChg>
        <pc:picChg chg="add mod">
          <ac:chgData name="Paolo Pertino" userId="0d1aebe2-9a57-4628-bf08-b1b5eefb97fe" providerId="ADAL" clId="{6AF0AC14-A5AA-499D-898A-59C276B59E70}" dt="2022-05-19T07:39:44.708" v="3845" actId="571"/>
          <ac:picMkLst>
            <pc:docMk/>
            <pc:sldMk cId="1828687541" sldId="285"/>
            <ac:picMk id="62" creationId="{B28EF7A2-4FE4-EE03-5740-15E773BCF26B}"/>
          </ac:picMkLst>
        </pc:picChg>
        <pc:cxnChg chg="add mod ord">
          <ac:chgData name="Paolo Pertino" userId="0d1aebe2-9a57-4628-bf08-b1b5eefb97fe" providerId="ADAL" clId="{6AF0AC14-A5AA-499D-898A-59C276B59E70}" dt="2022-05-19T08:48:31.879" v="4401" actId="167"/>
          <ac:cxnSpMkLst>
            <pc:docMk/>
            <pc:sldMk cId="1828687541" sldId="285"/>
            <ac:cxnSpMk id="63" creationId="{E5321EC6-DD3A-7030-0419-6894C7E3DEA0}"/>
          </ac:cxnSpMkLst>
        </pc:cxnChg>
        <pc:cxnChg chg="add mod">
          <ac:chgData name="Paolo Pertino" userId="0d1aebe2-9a57-4628-bf08-b1b5eefb97fe" providerId="ADAL" clId="{6AF0AC14-A5AA-499D-898A-59C276B59E70}" dt="2022-05-19T08:47:29.095" v="4392" actId="208"/>
          <ac:cxnSpMkLst>
            <pc:docMk/>
            <pc:sldMk cId="1828687541" sldId="285"/>
            <ac:cxnSpMk id="65" creationId="{5F5C52AC-9001-1B8A-DF8A-0397D6E1EBE3}"/>
          </ac:cxnSpMkLst>
        </pc:cxnChg>
      </pc:sldChg>
      <pc:sldChg chg="addSp delSp modSp del mod ord setBg delAnim modAnim">
        <pc:chgData name="Paolo Pertino" userId="0d1aebe2-9a57-4628-bf08-b1b5eefb97fe" providerId="ADAL" clId="{6AF0AC14-A5AA-499D-898A-59C276B59E70}" dt="2022-05-19T09:43:35.497" v="4656" actId="2696"/>
        <pc:sldMkLst>
          <pc:docMk/>
          <pc:sldMk cId="3484634853" sldId="286"/>
        </pc:sldMkLst>
        <pc:spChg chg="del mod">
          <ac:chgData name="Paolo Pertino" userId="0d1aebe2-9a57-4628-bf08-b1b5eefb97fe" providerId="ADAL" clId="{6AF0AC14-A5AA-499D-898A-59C276B59E70}" dt="2022-05-19T09:42:03.835" v="4644"/>
          <ac:spMkLst>
            <pc:docMk/>
            <pc:sldMk cId="3484634853" sldId="286"/>
            <ac:spMk id="15" creationId="{699903A3-CA2D-45B0-BBFE-3C9F663D5326}"/>
          </ac:spMkLst>
        </pc:spChg>
        <pc:spChg chg="del mod">
          <ac:chgData name="Paolo Pertino" userId="0d1aebe2-9a57-4628-bf08-b1b5eefb97fe" providerId="ADAL" clId="{6AF0AC14-A5AA-499D-898A-59C276B59E70}" dt="2022-05-19T09:40:41.917" v="4632"/>
          <ac:spMkLst>
            <pc:docMk/>
            <pc:sldMk cId="3484634853" sldId="286"/>
            <ac:spMk id="44" creationId="{D20200F8-B5D1-4255-BC2D-6967DD1F4ED3}"/>
          </ac:spMkLst>
        </pc:spChg>
        <pc:spChg chg="del mod">
          <ac:chgData name="Paolo Pertino" userId="0d1aebe2-9a57-4628-bf08-b1b5eefb97fe" providerId="ADAL" clId="{6AF0AC14-A5AA-499D-898A-59C276B59E70}" dt="2022-05-19T09:40:33.560" v="4629"/>
          <ac:spMkLst>
            <pc:docMk/>
            <pc:sldMk cId="3484634853" sldId="286"/>
            <ac:spMk id="46" creationId="{3BC2B4C6-0FC9-493D-A11F-603F33552ADD}"/>
          </ac:spMkLst>
        </pc:spChg>
        <pc:spChg chg="add del mod">
          <ac:chgData name="Paolo Pertino" userId="0d1aebe2-9a57-4628-bf08-b1b5eefb97fe" providerId="ADAL" clId="{6AF0AC14-A5AA-499D-898A-59C276B59E70}" dt="2022-05-19T09:40:27.315" v="4626"/>
          <ac:spMkLst>
            <pc:docMk/>
            <pc:sldMk cId="3484634853" sldId="286"/>
            <ac:spMk id="48" creationId="{C9D73B85-0B1E-4CB5-9138-45F13161F01B}"/>
          </ac:spMkLst>
        </pc:spChg>
        <pc:picChg chg="add del mod">
          <ac:chgData name="Paolo Pertino" userId="0d1aebe2-9a57-4628-bf08-b1b5eefb97fe" providerId="ADAL" clId="{6AF0AC14-A5AA-499D-898A-59C276B59E70}" dt="2022-05-19T09:39:55.229" v="4618"/>
          <ac:picMkLst>
            <pc:docMk/>
            <pc:sldMk cId="3484634853" sldId="286"/>
            <ac:picMk id="3" creationId="{76D05475-B7E3-9060-433B-BE4CEF04F256}"/>
          </ac:picMkLst>
        </pc:picChg>
        <pc:picChg chg="add del mod">
          <ac:chgData name="Paolo Pertino" userId="0d1aebe2-9a57-4628-bf08-b1b5eefb97fe" providerId="ADAL" clId="{6AF0AC14-A5AA-499D-898A-59C276B59E70}" dt="2022-05-19T09:40:08.181" v="4620"/>
          <ac:picMkLst>
            <pc:docMk/>
            <pc:sldMk cId="3484634853" sldId="286"/>
            <ac:picMk id="5" creationId="{9B1F1763-27D4-FE6B-E58C-840C49EDB1C2}"/>
          </ac:picMkLst>
        </pc:picChg>
        <pc:picChg chg="add del mod">
          <ac:chgData name="Paolo Pertino" userId="0d1aebe2-9a57-4628-bf08-b1b5eefb97fe" providerId="ADAL" clId="{6AF0AC14-A5AA-499D-898A-59C276B59E70}" dt="2022-05-19T09:40:21.880" v="4625"/>
          <ac:picMkLst>
            <pc:docMk/>
            <pc:sldMk cId="3484634853" sldId="286"/>
            <ac:picMk id="7" creationId="{7679C72E-E34B-9263-24FC-5C679F59F0E3}"/>
          </ac:picMkLst>
        </pc:picChg>
        <pc:picChg chg="add mod">
          <ac:chgData name="Paolo Pertino" userId="0d1aebe2-9a57-4628-bf08-b1b5eefb97fe" providerId="ADAL" clId="{6AF0AC14-A5AA-499D-898A-59C276B59E70}" dt="2022-05-19T09:43:06.095" v="4653" actId="14100"/>
          <ac:picMkLst>
            <pc:docMk/>
            <pc:sldMk cId="3484634853" sldId="286"/>
            <ac:picMk id="9" creationId="{75D04741-994C-9758-8ECB-E7B601E37F74}"/>
          </ac:picMkLst>
        </pc:picChg>
        <pc:picChg chg="add mod">
          <ac:chgData name="Paolo Pertino" userId="0d1aebe2-9a57-4628-bf08-b1b5eefb97fe" providerId="ADAL" clId="{6AF0AC14-A5AA-499D-898A-59C276B59E70}" dt="2022-05-19T09:43:06.095" v="4653" actId="14100"/>
          <ac:picMkLst>
            <pc:docMk/>
            <pc:sldMk cId="3484634853" sldId="286"/>
            <ac:picMk id="11" creationId="{987FF19D-935F-77C6-6070-A87AD7B237F8}"/>
          </ac:picMkLst>
        </pc:picChg>
        <pc:picChg chg="add mod">
          <ac:chgData name="Paolo Pertino" userId="0d1aebe2-9a57-4628-bf08-b1b5eefb97fe" providerId="ADAL" clId="{6AF0AC14-A5AA-499D-898A-59C276B59E70}" dt="2022-05-19T09:43:06.095" v="4653" actId="14100"/>
          <ac:picMkLst>
            <pc:docMk/>
            <pc:sldMk cId="3484634853" sldId="286"/>
            <ac:picMk id="13" creationId="{7EDB605C-E384-5861-5884-EE022386AD2A}"/>
          </ac:picMkLst>
        </pc:picChg>
        <pc:picChg chg="mod">
          <ac:chgData name="Paolo Pertino" userId="0d1aebe2-9a57-4628-bf08-b1b5eefb97fe" providerId="ADAL" clId="{6AF0AC14-A5AA-499D-898A-59C276B59E70}" dt="2022-05-19T09:43:06.095" v="4653" actId="14100"/>
          <ac:picMkLst>
            <pc:docMk/>
            <pc:sldMk cId="3484634853" sldId="286"/>
            <ac:picMk id="31" creationId="{225E78A9-9BCC-40C8-8D78-6B833E8AFFB2}"/>
          </ac:picMkLst>
        </pc:picChg>
        <pc:picChg chg="mod">
          <ac:chgData name="Paolo Pertino" userId="0d1aebe2-9a57-4628-bf08-b1b5eefb97fe" providerId="ADAL" clId="{6AF0AC14-A5AA-499D-898A-59C276B59E70}" dt="2022-05-19T09:43:06.095" v="4653" actId="14100"/>
          <ac:picMkLst>
            <pc:docMk/>
            <pc:sldMk cId="3484634853" sldId="286"/>
            <ac:picMk id="32" creationId="{62C2E373-5066-4C34-992F-BE040266DCE3}"/>
          </ac:picMkLst>
        </pc:picChg>
        <pc:picChg chg="mod">
          <ac:chgData name="Paolo Pertino" userId="0d1aebe2-9a57-4628-bf08-b1b5eefb97fe" providerId="ADAL" clId="{6AF0AC14-A5AA-499D-898A-59C276B59E70}" dt="2022-05-19T09:43:06.095" v="4653" actId="14100"/>
          <ac:picMkLst>
            <pc:docMk/>
            <pc:sldMk cId="3484634853" sldId="286"/>
            <ac:picMk id="33" creationId="{84F0E6B0-6433-4320-9C22-1CF1C3FFC7A8}"/>
          </ac:picMkLst>
        </pc:picChg>
      </pc:sldChg>
      <pc:sldChg chg="modSp del">
        <pc:chgData name="Paolo Pertino" userId="0d1aebe2-9a57-4628-bf08-b1b5eefb97fe" providerId="ADAL" clId="{6AF0AC14-A5AA-499D-898A-59C276B59E70}" dt="2022-05-19T09:54:27.750" v="4721" actId="2696"/>
        <pc:sldMkLst>
          <pc:docMk/>
          <pc:sldMk cId="1540651448" sldId="287"/>
        </pc:sldMkLst>
        <pc:spChg chg="mod">
          <ac:chgData name="Paolo Pertino" userId="0d1aebe2-9a57-4628-bf08-b1b5eefb97fe" providerId="ADAL" clId="{6AF0AC14-A5AA-499D-898A-59C276B59E70}" dt="2022-05-19T07:52:18.049" v="3883"/>
          <ac:spMkLst>
            <pc:docMk/>
            <pc:sldMk cId="1540651448" sldId="287"/>
            <ac:spMk id="20" creationId="{779D1961-E7C8-4A21-AFFC-005C146EB4AE}"/>
          </ac:spMkLst>
        </pc:spChg>
      </pc:sldChg>
      <pc:sldChg chg="modSp del">
        <pc:chgData name="Paolo Pertino" userId="0d1aebe2-9a57-4628-bf08-b1b5eefb97fe" providerId="ADAL" clId="{6AF0AC14-A5AA-499D-898A-59C276B59E70}" dt="2022-05-19T09:54:27.750" v="4721" actId="2696"/>
        <pc:sldMkLst>
          <pc:docMk/>
          <pc:sldMk cId="870493406" sldId="288"/>
        </pc:sldMkLst>
        <pc:spChg chg="mod">
          <ac:chgData name="Paolo Pertino" userId="0d1aebe2-9a57-4628-bf08-b1b5eefb97fe" providerId="ADAL" clId="{6AF0AC14-A5AA-499D-898A-59C276B59E70}" dt="2022-05-19T07:52:18.049" v="3883"/>
          <ac:spMkLst>
            <pc:docMk/>
            <pc:sldMk cId="870493406" sldId="288"/>
            <ac:spMk id="70" creationId="{CC91F25B-DC27-4635-AEEF-D510B9041F0B}"/>
          </ac:spMkLst>
        </pc:spChg>
        <pc:spChg chg="mod">
          <ac:chgData name="Paolo Pertino" userId="0d1aebe2-9a57-4628-bf08-b1b5eefb97fe" providerId="ADAL" clId="{6AF0AC14-A5AA-499D-898A-59C276B59E70}" dt="2022-05-19T07:52:18.049" v="3883"/>
          <ac:spMkLst>
            <pc:docMk/>
            <pc:sldMk cId="870493406" sldId="288"/>
            <ac:spMk id="72" creationId="{674D01DA-4A6D-4B55-A9A7-6FCB21642167}"/>
          </ac:spMkLst>
        </pc:spChg>
        <pc:spChg chg="mod">
          <ac:chgData name="Paolo Pertino" userId="0d1aebe2-9a57-4628-bf08-b1b5eefb97fe" providerId="ADAL" clId="{6AF0AC14-A5AA-499D-898A-59C276B59E70}" dt="2022-05-19T07:52:18.049" v="3883"/>
          <ac:spMkLst>
            <pc:docMk/>
            <pc:sldMk cId="870493406" sldId="288"/>
            <ac:spMk id="74" creationId="{139FCDF5-6EE6-43D2-880D-2D9EC7D5B55E}"/>
          </ac:spMkLst>
        </pc:spChg>
        <pc:spChg chg="mod">
          <ac:chgData name="Paolo Pertino" userId="0d1aebe2-9a57-4628-bf08-b1b5eefb97fe" providerId="ADAL" clId="{6AF0AC14-A5AA-499D-898A-59C276B59E70}" dt="2022-05-19T07:52:18.049" v="3883"/>
          <ac:spMkLst>
            <pc:docMk/>
            <pc:sldMk cId="870493406" sldId="288"/>
            <ac:spMk id="76" creationId="{59F0D974-0CCC-444E-8B21-89D745CD47FC}"/>
          </ac:spMkLst>
        </pc:spChg>
        <pc:spChg chg="mod">
          <ac:chgData name="Paolo Pertino" userId="0d1aebe2-9a57-4628-bf08-b1b5eefb97fe" providerId="ADAL" clId="{6AF0AC14-A5AA-499D-898A-59C276B59E70}" dt="2022-05-19T07:52:18.049" v="3883"/>
          <ac:spMkLst>
            <pc:docMk/>
            <pc:sldMk cId="870493406" sldId="288"/>
            <ac:spMk id="78" creationId="{7EBE06B0-0D79-47C5-A31B-2B31FDB6A82A}"/>
          </ac:spMkLst>
        </pc:spChg>
        <pc:spChg chg="mod">
          <ac:chgData name="Paolo Pertino" userId="0d1aebe2-9a57-4628-bf08-b1b5eefb97fe" providerId="ADAL" clId="{6AF0AC14-A5AA-499D-898A-59C276B59E70}" dt="2022-05-19T07:52:18.049" v="3883"/>
          <ac:spMkLst>
            <pc:docMk/>
            <pc:sldMk cId="870493406" sldId="288"/>
            <ac:spMk id="80" creationId="{D658E5A9-3254-4EBE-B437-0CCCFA222FBA}"/>
          </ac:spMkLst>
        </pc:spChg>
        <pc:spChg chg="mod">
          <ac:chgData name="Paolo Pertino" userId="0d1aebe2-9a57-4628-bf08-b1b5eefb97fe" providerId="ADAL" clId="{6AF0AC14-A5AA-499D-898A-59C276B59E70}" dt="2022-05-19T07:52:18.049" v="3883"/>
          <ac:spMkLst>
            <pc:docMk/>
            <pc:sldMk cId="870493406" sldId="288"/>
            <ac:spMk id="82" creationId="{92E20DFC-C7EC-4FCE-9802-4F903CDD98D2}"/>
          </ac:spMkLst>
        </pc:spChg>
        <pc:spChg chg="mod">
          <ac:chgData name="Paolo Pertino" userId="0d1aebe2-9a57-4628-bf08-b1b5eefb97fe" providerId="ADAL" clId="{6AF0AC14-A5AA-499D-898A-59C276B59E70}" dt="2022-05-19T07:52:18.049" v="3883"/>
          <ac:spMkLst>
            <pc:docMk/>
            <pc:sldMk cId="870493406" sldId="288"/>
            <ac:spMk id="84" creationId="{6A9D5EFB-9A3A-4B5F-95FA-3FCAC5E4AAAA}"/>
          </ac:spMkLst>
        </pc:spChg>
        <pc:spChg chg="mod">
          <ac:chgData name="Paolo Pertino" userId="0d1aebe2-9a57-4628-bf08-b1b5eefb97fe" providerId="ADAL" clId="{6AF0AC14-A5AA-499D-898A-59C276B59E70}" dt="2022-05-19T07:52:18.049" v="3883"/>
          <ac:spMkLst>
            <pc:docMk/>
            <pc:sldMk cId="870493406" sldId="288"/>
            <ac:spMk id="86" creationId="{B633AA97-BC11-47D8-B3C1-E8C50F0383E8}"/>
          </ac:spMkLst>
        </pc:spChg>
      </pc:sldChg>
      <pc:sldChg chg="addSp delSp modSp mod ord modTransition setBg modAnim">
        <pc:chgData name="Paolo Pertino" userId="0d1aebe2-9a57-4628-bf08-b1b5eefb97fe" providerId="ADAL" clId="{6AF0AC14-A5AA-499D-898A-59C276B59E70}" dt="2022-05-19T09:58:23.148" v="4857" actId="478"/>
        <pc:sldMkLst>
          <pc:docMk/>
          <pc:sldMk cId="687041132" sldId="289"/>
        </pc:sldMkLst>
        <pc:spChg chg="add del mod">
          <ac:chgData name="Paolo Pertino" userId="0d1aebe2-9a57-4628-bf08-b1b5eefb97fe" providerId="ADAL" clId="{6AF0AC14-A5AA-499D-898A-59C276B59E70}" dt="2022-05-19T09:58:15.170" v="4852" actId="478"/>
          <ac:spMkLst>
            <pc:docMk/>
            <pc:sldMk cId="687041132" sldId="289"/>
            <ac:spMk id="26" creationId="{3858B47C-9465-FBB2-E136-D2661CF3346A}"/>
          </ac:spMkLst>
        </pc:spChg>
        <pc:spChg chg="del mod">
          <ac:chgData name="Paolo Pertino" userId="0d1aebe2-9a57-4628-bf08-b1b5eefb97fe" providerId="ADAL" clId="{6AF0AC14-A5AA-499D-898A-59C276B59E70}" dt="2022-05-19T09:50:42.870" v="4700"/>
          <ac:spMkLst>
            <pc:docMk/>
            <pc:sldMk cId="687041132" sldId="289"/>
            <ac:spMk id="34" creationId="{161DBA8E-9265-41E4-8F20-0D1E532C1675}"/>
          </ac:spMkLst>
        </pc:spChg>
        <pc:spChg chg="add del mod">
          <ac:chgData name="Paolo Pertino" userId="0d1aebe2-9a57-4628-bf08-b1b5eefb97fe" providerId="ADAL" clId="{6AF0AC14-A5AA-499D-898A-59C276B59E70}" dt="2022-05-19T09:50:56.591" v="4706"/>
          <ac:spMkLst>
            <pc:docMk/>
            <pc:sldMk cId="687041132" sldId="289"/>
            <ac:spMk id="35" creationId="{E1D96918-496C-4FCF-B34D-17A147E408CD}"/>
          </ac:spMkLst>
        </pc:spChg>
        <pc:spChg chg="del mod">
          <ac:chgData name="Paolo Pertino" userId="0d1aebe2-9a57-4628-bf08-b1b5eefb97fe" providerId="ADAL" clId="{6AF0AC14-A5AA-499D-898A-59C276B59E70}" dt="2022-05-19T09:51:34.851" v="4715"/>
          <ac:spMkLst>
            <pc:docMk/>
            <pc:sldMk cId="687041132" sldId="289"/>
            <ac:spMk id="36" creationId="{8487A587-5C9D-4775-BE62-A3B3AD8D5980}"/>
          </ac:spMkLst>
        </pc:spChg>
        <pc:spChg chg="add mod ord">
          <ac:chgData name="Paolo Pertino" userId="0d1aebe2-9a57-4628-bf08-b1b5eefb97fe" providerId="ADAL" clId="{6AF0AC14-A5AA-499D-898A-59C276B59E70}" dt="2022-05-19T09:54:51.679" v="4723" actId="167"/>
          <ac:spMkLst>
            <pc:docMk/>
            <pc:sldMk cId="687041132" sldId="289"/>
            <ac:spMk id="41" creationId="{CD0259DF-976B-DFC3-4DF6-83195134084A}"/>
          </ac:spMkLst>
        </pc:spChg>
        <pc:spChg chg="add mod">
          <ac:chgData name="Paolo Pertino" userId="0d1aebe2-9a57-4628-bf08-b1b5eefb97fe" providerId="ADAL" clId="{6AF0AC14-A5AA-499D-898A-59C276B59E70}" dt="2022-05-19T09:55:57.565" v="4809" actId="1076"/>
          <ac:spMkLst>
            <pc:docMk/>
            <pc:sldMk cId="687041132" sldId="289"/>
            <ac:spMk id="42" creationId="{1AD21D8C-07BE-CAAA-83EC-0128B78AC290}"/>
          </ac:spMkLst>
        </pc:spChg>
        <pc:grpChg chg="add mod">
          <ac:chgData name="Paolo Pertino" userId="0d1aebe2-9a57-4628-bf08-b1b5eefb97fe" providerId="ADAL" clId="{6AF0AC14-A5AA-499D-898A-59C276B59E70}" dt="2022-05-19T09:49:39.237" v="4682" actId="571"/>
          <ac:grpSpMkLst>
            <pc:docMk/>
            <pc:sldMk cId="687041132" sldId="289"/>
            <ac:grpSpMk id="15" creationId="{C4AE0436-45B6-ABC5-B990-8650BA9E4E78}"/>
          </ac:grpSpMkLst>
        </pc:grpChg>
        <pc:grpChg chg="add mod">
          <ac:chgData name="Paolo Pertino" userId="0d1aebe2-9a57-4628-bf08-b1b5eefb97fe" providerId="ADAL" clId="{6AF0AC14-A5AA-499D-898A-59C276B59E70}" dt="2022-05-19T09:49:45.462" v="4684" actId="571"/>
          <ac:grpSpMkLst>
            <pc:docMk/>
            <pc:sldMk cId="687041132" sldId="289"/>
            <ac:grpSpMk id="19" creationId="{0FCD5F98-46C0-1B78-6B54-819F22259F44}"/>
          </ac:grpSpMkLst>
        </pc:grpChg>
        <pc:grpChg chg="add mod">
          <ac:chgData name="Paolo Pertino" userId="0d1aebe2-9a57-4628-bf08-b1b5eefb97fe" providerId="ADAL" clId="{6AF0AC14-A5AA-499D-898A-59C276B59E70}" dt="2022-05-19T09:50:08.229" v="4694" actId="571"/>
          <ac:grpSpMkLst>
            <pc:docMk/>
            <pc:sldMk cId="687041132" sldId="289"/>
            <ac:grpSpMk id="23" creationId="{A6193B2E-401D-147C-8769-96F3D5DEBF61}"/>
          </ac:grpSpMkLst>
        </pc:grpChg>
        <pc:grpChg chg="mod ord">
          <ac:chgData name="Paolo Pertino" userId="0d1aebe2-9a57-4628-bf08-b1b5eefb97fe" providerId="ADAL" clId="{6AF0AC14-A5AA-499D-898A-59C276B59E70}" dt="2022-05-19T09:56:15.609" v="4810" actId="1076"/>
          <ac:grpSpMkLst>
            <pc:docMk/>
            <pc:sldMk cId="687041132" sldId="289"/>
            <ac:grpSpMk id="37" creationId="{E20F02EA-2591-485A-8E25-E7185D4E9251}"/>
          </ac:grpSpMkLst>
        </pc:grpChg>
        <pc:grpChg chg="mod ord">
          <ac:chgData name="Paolo Pertino" userId="0d1aebe2-9a57-4628-bf08-b1b5eefb97fe" providerId="ADAL" clId="{6AF0AC14-A5AA-499D-898A-59C276B59E70}" dt="2022-05-19T09:50:14.453" v="4698" actId="1076"/>
          <ac:grpSpMkLst>
            <pc:docMk/>
            <pc:sldMk cId="687041132" sldId="289"/>
            <ac:grpSpMk id="38" creationId="{21FAF1B3-9EAE-42E3-BCAF-19673FB3B142}"/>
          </ac:grpSpMkLst>
        </pc:grpChg>
        <pc:grpChg chg="mod">
          <ac:chgData name="Paolo Pertino" userId="0d1aebe2-9a57-4628-bf08-b1b5eefb97fe" providerId="ADAL" clId="{6AF0AC14-A5AA-499D-898A-59C276B59E70}" dt="2022-05-19T09:58:21.538" v="4856" actId="1076"/>
          <ac:grpSpMkLst>
            <pc:docMk/>
            <pc:sldMk cId="687041132" sldId="289"/>
            <ac:grpSpMk id="39" creationId="{C2D0EA9B-6491-42E0-A0B4-5DB9085E646A}"/>
          </ac:grpSpMkLst>
        </pc:grpChg>
        <pc:picChg chg="mod">
          <ac:chgData name="Paolo Pertino" userId="0d1aebe2-9a57-4628-bf08-b1b5eefb97fe" providerId="ADAL" clId="{6AF0AC14-A5AA-499D-898A-59C276B59E70}" dt="2022-05-19T09:44:24.237" v="4658" actId="571"/>
          <ac:picMkLst>
            <pc:docMk/>
            <pc:sldMk cId="687041132" sldId="289"/>
            <ac:picMk id="3" creationId="{A51F2854-5999-487E-AE79-7680FA254802}"/>
          </ac:picMkLst>
        </pc:picChg>
        <pc:picChg chg="add mod">
          <ac:chgData name="Paolo Pertino" userId="0d1aebe2-9a57-4628-bf08-b1b5eefb97fe" providerId="ADAL" clId="{6AF0AC14-A5AA-499D-898A-59C276B59E70}" dt="2022-05-19T09:58:17.823" v="4855" actId="1076"/>
          <ac:picMkLst>
            <pc:docMk/>
            <pc:sldMk cId="687041132" sldId="289"/>
            <ac:picMk id="4" creationId="{48EFD632-94D1-153C-49A3-4041CE97EE9D}"/>
          </ac:picMkLst>
        </pc:picChg>
        <pc:picChg chg="add del mod">
          <ac:chgData name="Paolo Pertino" userId="0d1aebe2-9a57-4628-bf08-b1b5eefb97fe" providerId="ADAL" clId="{6AF0AC14-A5AA-499D-898A-59C276B59E70}" dt="2022-05-19T09:50:52.417" v="4705"/>
          <ac:picMkLst>
            <pc:docMk/>
            <pc:sldMk cId="687041132" sldId="289"/>
            <ac:picMk id="6" creationId="{74A6A38D-E40E-3367-A3A4-87E7BC11B2AA}"/>
          </ac:picMkLst>
        </pc:picChg>
        <pc:picChg chg="add mod">
          <ac:chgData name="Paolo Pertino" userId="0d1aebe2-9a57-4628-bf08-b1b5eefb97fe" providerId="ADAL" clId="{6AF0AC14-A5AA-499D-898A-59C276B59E70}" dt="2022-05-19T09:51:24.505" v="4714" actId="14100"/>
          <ac:picMkLst>
            <pc:docMk/>
            <pc:sldMk cId="687041132" sldId="289"/>
            <ac:picMk id="8" creationId="{88089BAE-520A-E1A3-F46F-DDFCAD1AA9B9}"/>
          </ac:picMkLst>
        </pc:picChg>
        <pc:picChg chg="add del mod">
          <ac:chgData name="Paolo Pertino" userId="0d1aebe2-9a57-4628-bf08-b1b5eefb97fe" providerId="ADAL" clId="{6AF0AC14-A5AA-499D-898A-59C276B59E70}" dt="2022-05-19T09:58:16.591" v="4854" actId="1076"/>
          <ac:picMkLst>
            <pc:docMk/>
            <pc:sldMk cId="687041132" sldId="289"/>
            <ac:picMk id="10" creationId="{71938503-9B6A-64DF-DA71-3B1694E0AD06}"/>
          </ac:picMkLst>
        </pc:picChg>
        <pc:picChg chg="add del mod ord">
          <ac:chgData name="Paolo Pertino" userId="0d1aebe2-9a57-4628-bf08-b1b5eefb97fe" providerId="ADAL" clId="{6AF0AC14-A5AA-499D-898A-59C276B59E70}" dt="2022-05-19T09:58:23.148" v="4857" actId="478"/>
          <ac:picMkLst>
            <pc:docMk/>
            <pc:sldMk cId="687041132" sldId="289"/>
            <ac:picMk id="12" creationId="{0F335F56-F8EA-31A4-4BBD-15C3D37B5D31}"/>
          </ac:picMkLst>
        </pc:picChg>
        <pc:picChg chg="add mod">
          <ac:chgData name="Paolo Pertino" userId="0d1aebe2-9a57-4628-bf08-b1b5eefb97fe" providerId="ADAL" clId="{6AF0AC14-A5AA-499D-898A-59C276B59E70}" dt="2022-05-19T09:44:24.237" v="4658" actId="571"/>
          <ac:picMkLst>
            <pc:docMk/>
            <pc:sldMk cId="687041132" sldId="289"/>
            <ac:picMk id="14" creationId="{4756ADBE-2317-3050-E82A-35F7FF00B1F6}"/>
          </ac:picMkLst>
        </pc:picChg>
        <pc:picChg chg="mod">
          <ac:chgData name="Paolo Pertino" userId="0d1aebe2-9a57-4628-bf08-b1b5eefb97fe" providerId="ADAL" clId="{6AF0AC14-A5AA-499D-898A-59C276B59E70}" dt="2022-05-19T09:49:39.237" v="4682" actId="571"/>
          <ac:picMkLst>
            <pc:docMk/>
            <pc:sldMk cId="687041132" sldId="289"/>
            <ac:picMk id="16" creationId="{8B32D4BE-20E5-8916-BA60-283F1C53569F}"/>
          </ac:picMkLst>
        </pc:picChg>
        <pc:picChg chg="mod">
          <ac:chgData name="Paolo Pertino" userId="0d1aebe2-9a57-4628-bf08-b1b5eefb97fe" providerId="ADAL" clId="{6AF0AC14-A5AA-499D-898A-59C276B59E70}" dt="2022-05-19T09:49:39.237" v="4682" actId="571"/>
          <ac:picMkLst>
            <pc:docMk/>
            <pc:sldMk cId="687041132" sldId="289"/>
            <ac:picMk id="17" creationId="{073AF086-D8CA-1256-7E43-226DE12CDEF3}"/>
          </ac:picMkLst>
        </pc:picChg>
        <pc:picChg chg="mod">
          <ac:chgData name="Paolo Pertino" userId="0d1aebe2-9a57-4628-bf08-b1b5eefb97fe" providerId="ADAL" clId="{6AF0AC14-A5AA-499D-898A-59C276B59E70}" dt="2022-05-19T09:44:24.237" v="4658" actId="571"/>
          <ac:picMkLst>
            <pc:docMk/>
            <pc:sldMk cId="687041132" sldId="289"/>
            <ac:picMk id="18" creationId="{D7FAEE21-0487-4524-BB2E-BED7ED8C4BE5}"/>
          </ac:picMkLst>
        </pc:picChg>
        <pc:picChg chg="mod">
          <ac:chgData name="Paolo Pertino" userId="0d1aebe2-9a57-4628-bf08-b1b5eefb97fe" providerId="ADAL" clId="{6AF0AC14-A5AA-499D-898A-59C276B59E70}" dt="2022-05-19T09:49:45.462" v="4684" actId="571"/>
          <ac:picMkLst>
            <pc:docMk/>
            <pc:sldMk cId="687041132" sldId="289"/>
            <ac:picMk id="20" creationId="{2DA35F42-B06C-9D25-22AE-6C51A9F8621B}"/>
          </ac:picMkLst>
        </pc:picChg>
        <pc:picChg chg="mod">
          <ac:chgData name="Paolo Pertino" userId="0d1aebe2-9a57-4628-bf08-b1b5eefb97fe" providerId="ADAL" clId="{6AF0AC14-A5AA-499D-898A-59C276B59E70}" dt="2022-05-19T09:49:45.462" v="4684" actId="571"/>
          <ac:picMkLst>
            <pc:docMk/>
            <pc:sldMk cId="687041132" sldId="289"/>
            <ac:picMk id="21" creationId="{07440507-9DE2-92FB-BCF7-A52830D9C86D}"/>
          </ac:picMkLst>
        </pc:picChg>
        <pc:picChg chg="add mod">
          <ac:chgData name="Paolo Pertino" userId="0d1aebe2-9a57-4628-bf08-b1b5eefb97fe" providerId="ADAL" clId="{6AF0AC14-A5AA-499D-898A-59C276B59E70}" dt="2022-05-19T09:49:50.516" v="4686" actId="571"/>
          <ac:picMkLst>
            <pc:docMk/>
            <pc:sldMk cId="687041132" sldId="289"/>
            <ac:picMk id="22" creationId="{60B822E7-E61F-1423-F0D9-4BB0126621FE}"/>
          </ac:picMkLst>
        </pc:picChg>
        <pc:picChg chg="mod">
          <ac:chgData name="Paolo Pertino" userId="0d1aebe2-9a57-4628-bf08-b1b5eefb97fe" providerId="ADAL" clId="{6AF0AC14-A5AA-499D-898A-59C276B59E70}" dt="2022-05-19T09:50:08.229" v="4694" actId="571"/>
          <ac:picMkLst>
            <pc:docMk/>
            <pc:sldMk cId="687041132" sldId="289"/>
            <ac:picMk id="24" creationId="{1B16ADDA-F0B8-19A8-76F8-C1BE5988F57E}"/>
          </ac:picMkLst>
        </pc:picChg>
        <pc:picChg chg="mod">
          <ac:chgData name="Paolo Pertino" userId="0d1aebe2-9a57-4628-bf08-b1b5eefb97fe" providerId="ADAL" clId="{6AF0AC14-A5AA-499D-898A-59C276B59E70}" dt="2022-05-19T09:50:08.229" v="4694" actId="571"/>
          <ac:picMkLst>
            <pc:docMk/>
            <pc:sldMk cId="687041132" sldId="289"/>
            <ac:picMk id="25" creationId="{CB077499-EECC-354E-F047-30E0461066CF}"/>
          </ac:picMkLst>
        </pc:picChg>
        <pc:picChg chg="mod">
          <ac:chgData name="Paolo Pertino" userId="0d1aebe2-9a57-4628-bf08-b1b5eefb97fe" providerId="ADAL" clId="{6AF0AC14-A5AA-499D-898A-59C276B59E70}" dt="2022-05-19T09:49:50.516" v="4686" actId="571"/>
          <ac:picMkLst>
            <pc:docMk/>
            <pc:sldMk cId="687041132" sldId="289"/>
            <ac:picMk id="28" creationId="{64D52C2E-D33C-46A7-A063-4BC52A6026EA}"/>
          </ac:picMkLst>
        </pc:picChg>
        <pc:picChg chg="mod">
          <ac:chgData name="Paolo Pertino" userId="0d1aebe2-9a57-4628-bf08-b1b5eefb97fe" providerId="ADAL" clId="{6AF0AC14-A5AA-499D-898A-59C276B59E70}" dt="2022-05-19T09:49:50.516" v="4686" actId="571"/>
          <ac:picMkLst>
            <pc:docMk/>
            <pc:sldMk cId="687041132" sldId="289"/>
            <ac:picMk id="29" creationId="{8F28ACBE-AD1F-4BDC-9A80-FE882A1C8D7F}"/>
          </ac:picMkLst>
        </pc:picChg>
        <pc:picChg chg="ord">
          <ac:chgData name="Paolo Pertino" userId="0d1aebe2-9a57-4628-bf08-b1b5eefb97fe" providerId="ADAL" clId="{6AF0AC14-A5AA-499D-898A-59C276B59E70}" dt="2022-05-19T09:57:50.633" v="4843" actId="167"/>
          <ac:picMkLst>
            <pc:docMk/>
            <pc:sldMk cId="687041132" sldId="289"/>
            <ac:picMk id="31" creationId="{8FF5F684-3B59-40E6-9492-66DF4C85505D}"/>
          </ac:picMkLst>
        </pc:picChg>
        <pc:picChg chg="ord">
          <ac:chgData name="Paolo Pertino" userId="0d1aebe2-9a57-4628-bf08-b1b5eefb97fe" providerId="ADAL" clId="{6AF0AC14-A5AA-499D-898A-59C276B59E70}" dt="2022-05-19T09:57:50.863" v="4844" actId="167"/>
          <ac:picMkLst>
            <pc:docMk/>
            <pc:sldMk cId="687041132" sldId="289"/>
            <ac:picMk id="32" creationId="{3D3F7EFC-AC4C-4037-B213-5F285239D0E8}"/>
          </ac:picMkLst>
        </pc:picChg>
        <pc:cxnChg chg="add mod">
          <ac:chgData name="Paolo Pertino" userId="0d1aebe2-9a57-4628-bf08-b1b5eefb97fe" providerId="ADAL" clId="{6AF0AC14-A5AA-499D-898A-59C276B59E70}" dt="2022-05-19T09:51:46.810" v="4718"/>
          <ac:cxnSpMkLst>
            <pc:docMk/>
            <pc:sldMk cId="687041132" sldId="289"/>
            <ac:cxnSpMk id="33" creationId="{F493E85C-AB48-4A28-0A87-8660587B8B6C}"/>
          </ac:cxnSpMkLst>
        </pc:cxnChg>
        <pc:cxnChg chg="add mod">
          <ac:chgData name="Paolo Pertino" userId="0d1aebe2-9a57-4628-bf08-b1b5eefb97fe" providerId="ADAL" clId="{6AF0AC14-A5AA-499D-898A-59C276B59E70}" dt="2022-05-19T09:51:53.276" v="4719"/>
          <ac:cxnSpMkLst>
            <pc:docMk/>
            <pc:sldMk cId="687041132" sldId="289"/>
            <ac:cxnSpMk id="40" creationId="{B65EF327-C132-2CED-FD29-E014ACD689DD}"/>
          </ac:cxnSpMkLst>
        </pc:cxnChg>
      </pc:sldChg>
      <pc:sldChg chg="addSp delSp modSp mod setBg addAnim delAnim modAnim">
        <pc:chgData name="Paolo Pertino" userId="0d1aebe2-9a57-4628-bf08-b1b5eefb97fe" providerId="ADAL" clId="{6AF0AC14-A5AA-499D-898A-59C276B59E70}" dt="2022-05-25T07:12:15.192" v="4984"/>
        <pc:sldMkLst>
          <pc:docMk/>
          <pc:sldMk cId="3294806322" sldId="290"/>
        </pc:sldMkLst>
        <pc:spChg chg="mod">
          <ac:chgData name="Paolo Pertino" userId="0d1aebe2-9a57-4628-bf08-b1b5eefb97fe" providerId="ADAL" clId="{6AF0AC14-A5AA-499D-898A-59C276B59E70}" dt="2022-05-19T10:00:19.314" v="4883" actId="207"/>
          <ac:spMkLst>
            <pc:docMk/>
            <pc:sldMk cId="3294806322" sldId="290"/>
            <ac:spMk id="11" creationId="{1A0A2CF8-C6D6-4D78-8D99-489B4C5FE48E}"/>
          </ac:spMkLst>
        </pc:spChg>
        <pc:spChg chg="mod">
          <ac:chgData name="Paolo Pertino" userId="0d1aebe2-9a57-4628-bf08-b1b5eefb97fe" providerId="ADAL" clId="{6AF0AC14-A5AA-499D-898A-59C276B59E70}" dt="2022-05-19T10:00:35.195" v="4885" actId="207"/>
          <ac:spMkLst>
            <pc:docMk/>
            <pc:sldMk cId="3294806322" sldId="290"/>
            <ac:spMk id="12" creationId="{B9805447-7689-4AAF-BAB5-32D962BFBE22}"/>
          </ac:spMkLst>
        </pc:spChg>
        <pc:spChg chg="mod ord">
          <ac:chgData name="Paolo Pertino" userId="0d1aebe2-9a57-4628-bf08-b1b5eefb97fe" providerId="ADAL" clId="{6AF0AC14-A5AA-499D-898A-59C276B59E70}" dt="2022-05-19T10:20:28.950" v="4947" actId="167"/>
          <ac:spMkLst>
            <pc:docMk/>
            <pc:sldMk cId="3294806322" sldId="290"/>
            <ac:spMk id="14" creationId="{AE36745B-8A87-46A9-BCF3-E6A20BD3CA58}"/>
          </ac:spMkLst>
        </pc:spChg>
        <pc:spChg chg="add mod">
          <ac:chgData name="Paolo Pertino" userId="0d1aebe2-9a57-4628-bf08-b1b5eefb97fe" providerId="ADAL" clId="{6AF0AC14-A5AA-499D-898A-59C276B59E70}" dt="2022-05-19T10:00:35.195" v="4885" actId="207"/>
          <ac:spMkLst>
            <pc:docMk/>
            <pc:sldMk cId="3294806322" sldId="290"/>
            <ac:spMk id="15" creationId="{1E59327D-EA11-C22E-E91F-3592AD0B84D3}"/>
          </ac:spMkLst>
        </pc:spChg>
        <pc:spChg chg="mod ord">
          <ac:chgData name="Paolo Pertino" userId="0d1aebe2-9a57-4628-bf08-b1b5eefb97fe" providerId="ADAL" clId="{6AF0AC14-A5AA-499D-898A-59C276B59E70}" dt="2022-05-19T10:23:10.250" v="4979" actId="167"/>
          <ac:spMkLst>
            <pc:docMk/>
            <pc:sldMk cId="3294806322" sldId="290"/>
            <ac:spMk id="16" creationId="{983EB0B6-67AD-43A9-81EE-F216E9A18F45}"/>
          </ac:spMkLst>
        </pc:spChg>
        <pc:spChg chg="ord">
          <ac:chgData name="Paolo Pertino" userId="0d1aebe2-9a57-4628-bf08-b1b5eefb97fe" providerId="ADAL" clId="{6AF0AC14-A5AA-499D-898A-59C276B59E70}" dt="2022-05-19T10:23:20.009" v="4982" actId="167"/>
          <ac:spMkLst>
            <pc:docMk/>
            <pc:sldMk cId="3294806322" sldId="290"/>
            <ac:spMk id="17" creationId="{A1638DE9-8793-40AC-A0AA-1B9320D881B8}"/>
          </ac:spMkLst>
        </pc:spChg>
        <pc:spChg chg="mod">
          <ac:chgData name="Paolo Pertino" userId="0d1aebe2-9a57-4628-bf08-b1b5eefb97fe" providerId="ADAL" clId="{6AF0AC14-A5AA-499D-898A-59C276B59E70}" dt="2022-05-19T10:21:54.068" v="4978" actId="255"/>
          <ac:spMkLst>
            <pc:docMk/>
            <pc:sldMk cId="3294806322" sldId="290"/>
            <ac:spMk id="19" creationId="{04262821-1406-4AD3-A7E8-CD2C96248CD7}"/>
          </ac:spMkLst>
        </pc:spChg>
        <pc:spChg chg="add mod ord">
          <ac:chgData name="Paolo Pertino" userId="0d1aebe2-9a57-4628-bf08-b1b5eefb97fe" providerId="ADAL" clId="{6AF0AC14-A5AA-499D-898A-59C276B59E70}" dt="2022-05-19T10:23:16.876" v="4981" actId="167"/>
          <ac:spMkLst>
            <pc:docMk/>
            <pc:sldMk cId="3294806322" sldId="290"/>
            <ac:spMk id="23" creationId="{2E1760B5-091D-FF7E-B6F7-45B0258C716F}"/>
          </ac:spMkLst>
        </pc:spChg>
        <pc:spChg chg="del mod">
          <ac:chgData name="Paolo Pertino" userId="0d1aebe2-9a57-4628-bf08-b1b5eefb97fe" providerId="ADAL" clId="{6AF0AC14-A5AA-499D-898A-59C276B59E70}" dt="2022-05-19T10:04:10.724" v="4902"/>
          <ac:spMkLst>
            <pc:docMk/>
            <pc:sldMk cId="3294806322" sldId="290"/>
            <ac:spMk id="26" creationId="{265A7F29-46FB-44FB-B15D-F076C14B013B}"/>
          </ac:spMkLst>
        </pc:spChg>
        <pc:spChg chg="del mod">
          <ac:chgData name="Paolo Pertino" userId="0d1aebe2-9a57-4628-bf08-b1b5eefb97fe" providerId="ADAL" clId="{6AF0AC14-A5AA-499D-898A-59C276B59E70}" dt="2022-05-19T10:04:41.325" v="4905"/>
          <ac:spMkLst>
            <pc:docMk/>
            <pc:sldMk cId="3294806322" sldId="290"/>
            <ac:spMk id="27" creationId="{586DB303-BA1B-41C7-B747-467935DEAABF}"/>
          </ac:spMkLst>
        </pc:spChg>
        <pc:spChg chg="mod">
          <ac:chgData name="Paolo Pertino" userId="0d1aebe2-9a57-4628-bf08-b1b5eefb97fe" providerId="ADAL" clId="{6AF0AC14-A5AA-499D-898A-59C276B59E70}" dt="2022-05-19T10:20:25.787" v="4946" actId="1076"/>
          <ac:spMkLst>
            <pc:docMk/>
            <pc:sldMk cId="3294806322" sldId="290"/>
            <ac:spMk id="28" creationId="{C6FF8AE1-8290-4A60-BE7B-948703F33777}"/>
          </ac:spMkLst>
        </pc:spChg>
        <pc:grpChg chg="add del mod ord">
          <ac:chgData name="Paolo Pertino" userId="0d1aebe2-9a57-4628-bf08-b1b5eefb97fe" providerId="ADAL" clId="{6AF0AC14-A5AA-499D-898A-59C276B59E70}" dt="2022-05-19T10:21:16.080" v="4958" actId="167"/>
          <ac:grpSpMkLst>
            <pc:docMk/>
            <pc:sldMk cId="3294806322" sldId="290"/>
            <ac:grpSpMk id="20" creationId="{D62EB193-7752-4C7B-93C5-77696AECFC1F}"/>
          </ac:grpSpMkLst>
        </pc:grpChg>
        <pc:picChg chg="add mod">
          <ac:chgData name="Paolo Pertino" userId="0d1aebe2-9a57-4628-bf08-b1b5eefb97fe" providerId="ADAL" clId="{6AF0AC14-A5AA-499D-898A-59C276B59E70}" dt="2022-05-19T10:05:24.478" v="4917" actId="1076"/>
          <ac:picMkLst>
            <pc:docMk/>
            <pc:sldMk cId="3294806322" sldId="290"/>
            <ac:picMk id="3" creationId="{76EFD6D3-C384-744F-A685-BFE34B9F03BE}"/>
          </ac:picMkLst>
        </pc:picChg>
        <pc:picChg chg="add del mod ord">
          <ac:chgData name="Paolo Pertino" userId="0d1aebe2-9a57-4628-bf08-b1b5eefb97fe" providerId="ADAL" clId="{6AF0AC14-A5AA-499D-898A-59C276B59E70}" dt="2022-05-19T10:18:28.422" v="4937" actId="478"/>
          <ac:picMkLst>
            <pc:docMk/>
            <pc:sldMk cId="3294806322" sldId="290"/>
            <ac:picMk id="5" creationId="{95151133-0AAE-8052-42DC-8AE182FA7CC3}"/>
          </ac:picMkLst>
        </pc:picChg>
        <pc:picChg chg="add mod ord">
          <ac:chgData name="Paolo Pertino" userId="0d1aebe2-9a57-4628-bf08-b1b5eefb97fe" providerId="ADAL" clId="{6AF0AC14-A5AA-499D-898A-59C276B59E70}" dt="2022-05-19T10:21:36.376" v="4963" actId="1076"/>
          <ac:picMkLst>
            <pc:docMk/>
            <pc:sldMk cId="3294806322" sldId="290"/>
            <ac:picMk id="7" creationId="{30257C3D-83FE-BCF5-F597-07AB9F3AAA89}"/>
          </ac:picMkLst>
        </pc:picChg>
        <pc:picChg chg="mod ord">
          <ac:chgData name="Paolo Pertino" userId="0d1aebe2-9a57-4628-bf08-b1b5eefb97fe" providerId="ADAL" clId="{6AF0AC14-A5AA-499D-898A-59C276B59E70}" dt="2022-05-19T10:21:05.801" v="4955" actId="167"/>
          <ac:picMkLst>
            <pc:docMk/>
            <pc:sldMk cId="3294806322" sldId="290"/>
            <ac:picMk id="21" creationId="{C94D7AD0-FF81-4F1A-9128-30A6E68A7629}"/>
          </ac:picMkLst>
        </pc:picChg>
        <pc:picChg chg="mod">
          <ac:chgData name="Paolo Pertino" userId="0d1aebe2-9a57-4628-bf08-b1b5eefb97fe" providerId="ADAL" clId="{6AF0AC14-A5AA-499D-898A-59C276B59E70}" dt="2022-05-19T10:05:38.237" v="4918"/>
          <ac:picMkLst>
            <pc:docMk/>
            <pc:sldMk cId="3294806322" sldId="290"/>
            <ac:picMk id="22" creationId="{118D3E5D-69A2-4A78-AE55-20CB3562E050}"/>
          </ac:picMkLst>
        </pc:picChg>
      </pc:sldChg>
      <pc:sldChg chg="addSp delSp modSp mod ord modTransition setBg modAnim">
        <pc:chgData name="Paolo Pertino" userId="0d1aebe2-9a57-4628-bf08-b1b5eefb97fe" providerId="ADAL" clId="{6AF0AC14-A5AA-499D-898A-59C276B59E70}" dt="2022-05-19T09:03:47.785" v="4420" actId="1076"/>
        <pc:sldMkLst>
          <pc:docMk/>
          <pc:sldMk cId="867533782" sldId="291"/>
        </pc:sldMkLst>
        <pc:spChg chg="mod ord">
          <ac:chgData name="Paolo Pertino" userId="0d1aebe2-9a57-4628-bf08-b1b5eefb97fe" providerId="ADAL" clId="{6AF0AC14-A5AA-499D-898A-59C276B59E70}" dt="2022-05-19T09:03:47.785" v="4420" actId="1076"/>
          <ac:spMkLst>
            <pc:docMk/>
            <pc:sldMk cId="867533782" sldId="291"/>
            <ac:spMk id="11" creationId="{AE710C87-3A44-4A0A-9C77-52142EACE23D}"/>
          </ac:spMkLst>
        </pc:spChg>
        <pc:spChg chg="del mod">
          <ac:chgData name="Paolo Pertino" userId="0d1aebe2-9a57-4628-bf08-b1b5eefb97fe" providerId="ADAL" clId="{6AF0AC14-A5AA-499D-898A-59C276B59E70}" dt="2022-05-19T07:25:24.622" v="3712"/>
          <ac:spMkLst>
            <pc:docMk/>
            <pc:sldMk cId="867533782" sldId="291"/>
            <ac:spMk id="15" creationId="{146BEA70-78B1-4FBA-A7D2-F9CA1B0D285D}"/>
          </ac:spMkLst>
        </pc:spChg>
        <pc:spChg chg="mod">
          <ac:chgData name="Paolo Pertino" userId="0d1aebe2-9a57-4628-bf08-b1b5eefb97fe" providerId="ADAL" clId="{6AF0AC14-A5AA-499D-898A-59C276B59E70}" dt="2022-05-19T08:51:28.801" v="4410" actId="1076"/>
          <ac:spMkLst>
            <pc:docMk/>
            <pc:sldMk cId="867533782" sldId="291"/>
            <ac:spMk id="16" creationId="{682B4FBD-23DC-404C-AEE6-94E3EDE34D0F}"/>
          </ac:spMkLst>
        </pc:spChg>
        <pc:picChg chg="add mod">
          <ac:chgData name="Paolo Pertino" userId="0d1aebe2-9a57-4628-bf08-b1b5eefb97fe" providerId="ADAL" clId="{6AF0AC14-A5AA-499D-898A-59C276B59E70}" dt="2022-05-19T07:52:18.049" v="3883"/>
          <ac:picMkLst>
            <pc:docMk/>
            <pc:sldMk cId="867533782" sldId="291"/>
            <ac:picMk id="3" creationId="{7C0BDC46-31EE-9662-D23E-F727340693B7}"/>
          </ac:picMkLst>
        </pc:picChg>
        <pc:picChg chg="mod">
          <ac:chgData name="Paolo Pertino" userId="0d1aebe2-9a57-4628-bf08-b1b5eefb97fe" providerId="ADAL" clId="{6AF0AC14-A5AA-499D-898A-59C276B59E70}" dt="2022-05-19T08:10:32.086" v="4120"/>
          <ac:picMkLst>
            <pc:docMk/>
            <pc:sldMk cId="867533782" sldId="291"/>
            <ac:picMk id="10" creationId="{102334AF-B7B1-4956-A6D5-485D5AE579BF}"/>
          </ac:picMkLst>
        </pc:picChg>
        <pc:cxnChg chg="add mod">
          <ac:chgData name="Paolo Pertino" userId="0d1aebe2-9a57-4628-bf08-b1b5eefb97fe" providerId="ADAL" clId="{6AF0AC14-A5AA-499D-898A-59C276B59E70}" dt="2022-05-19T08:51:40.750" v="4411"/>
          <ac:cxnSpMkLst>
            <pc:docMk/>
            <pc:sldMk cId="867533782" sldId="291"/>
            <ac:cxnSpMk id="8" creationId="{F9FC10D0-5A46-AA71-718B-0BF70DB566EC}"/>
          </ac:cxnSpMkLst>
        </pc:cxnChg>
        <pc:cxnChg chg="add mod">
          <ac:chgData name="Paolo Pertino" userId="0d1aebe2-9a57-4628-bf08-b1b5eefb97fe" providerId="ADAL" clId="{6AF0AC14-A5AA-499D-898A-59C276B59E70}" dt="2022-05-19T08:52:04.139" v="4415" actId="14100"/>
          <ac:cxnSpMkLst>
            <pc:docMk/>
            <pc:sldMk cId="867533782" sldId="291"/>
            <ac:cxnSpMk id="9" creationId="{A22F2BE5-0B6F-A9A8-3AB7-8B0F646CB2E8}"/>
          </ac:cxnSpMkLst>
        </pc:cxnChg>
      </pc:sldChg>
      <pc:sldChg chg="modSp del">
        <pc:chgData name="Paolo Pertino" userId="0d1aebe2-9a57-4628-bf08-b1b5eefb97fe" providerId="ADAL" clId="{6AF0AC14-A5AA-499D-898A-59C276B59E70}" dt="2022-05-19T09:54:17.490" v="4720" actId="2696"/>
        <pc:sldMkLst>
          <pc:docMk/>
          <pc:sldMk cId="3375901302" sldId="292"/>
        </pc:sldMkLst>
        <pc:spChg chg="mod">
          <ac:chgData name="Paolo Pertino" userId="0d1aebe2-9a57-4628-bf08-b1b5eefb97fe" providerId="ADAL" clId="{6AF0AC14-A5AA-499D-898A-59C276B59E70}" dt="2022-05-19T07:52:18.049" v="3883"/>
          <ac:spMkLst>
            <pc:docMk/>
            <pc:sldMk cId="3375901302" sldId="292"/>
            <ac:spMk id="20" creationId="{B0238788-B22B-4D2E-B1EA-4049D0059C88}"/>
          </ac:spMkLst>
        </pc:spChg>
      </pc:sldChg>
      <pc:sldChg chg="modSp del">
        <pc:chgData name="Paolo Pertino" userId="0d1aebe2-9a57-4628-bf08-b1b5eefb97fe" providerId="ADAL" clId="{6AF0AC14-A5AA-499D-898A-59C276B59E70}" dt="2022-05-19T09:54:17.490" v="4720" actId="2696"/>
        <pc:sldMkLst>
          <pc:docMk/>
          <pc:sldMk cId="227495654" sldId="293"/>
        </pc:sldMkLst>
        <pc:spChg chg="mod">
          <ac:chgData name="Paolo Pertino" userId="0d1aebe2-9a57-4628-bf08-b1b5eefb97fe" providerId="ADAL" clId="{6AF0AC14-A5AA-499D-898A-59C276B59E70}" dt="2022-05-19T07:52:18.049" v="3883"/>
          <ac:spMkLst>
            <pc:docMk/>
            <pc:sldMk cId="227495654" sldId="293"/>
            <ac:spMk id="34" creationId="{B8D964F9-2F15-47D2-B3F8-6B6C3495F523}"/>
          </ac:spMkLst>
        </pc:spChg>
        <pc:spChg chg="mod">
          <ac:chgData name="Paolo Pertino" userId="0d1aebe2-9a57-4628-bf08-b1b5eefb97fe" providerId="ADAL" clId="{6AF0AC14-A5AA-499D-898A-59C276B59E70}" dt="2022-05-19T07:52:18.049" v="3883"/>
          <ac:spMkLst>
            <pc:docMk/>
            <pc:sldMk cId="227495654" sldId="293"/>
            <ac:spMk id="35" creationId="{DF80E01F-60BB-4D40-8BAC-693A77BD797D}"/>
          </ac:spMkLst>
        </pc:spChg>
        <pc:spChg chg="mod">
          <ac:chgData name="Paolo Pertino" userId="0d1aebe2-9a57-4628-bf08-b1b5eefb97fe" providerId="ADAL" clId="{6AF0AC14-A5AA-499D-898A-59C276B59E70}" dt="2022-05-19T07:52:18.049" v="3883"/>
          <ac:spMkLst>
            <pc:docMk/>
            <pc:sldMk cId="227495654" sldId="293"/>
            <ac:spMk id="36" creationId="{5ACE8C81-D7EC-4C08-9F6B-CED26D8A61C3}"/>
          </ac:spMkLst>
        </pc:spChg>
        <pc:spChg chg="mod">
          <ac:chgData name="Paolo Pertino" userId="0d1aebe2-9a57-4628-bf08-b1b5eefb97fe" providerId="ADAL" clId="{6AF0AC14-A5AA-499D-898A-59C276B59E70}" dt="2022-05-19T07:52:18.049" v="3883"/>
          <ac:spMkLst>
            <pc:docMk/>
            <pc:sldMk cId="227495654" sldId="293"/>
            <ac:spMk id="37" creationId="{17EA4E6B-23E2-48A9-81B7-E06F5F398A49}"/>
          </ac:spMkLst>
        </pc:spChg>
        <pc:spChg chg="mod">
          <ac:chgData name="Paolo Pertino" userId="0d1aebe2-9a57-4628-bf08-b1b5eefb97fe" providerId="ADAL" clId="{6AF0AC14-A5AA-499D-898A-59C276B59E70}" dt="2022-05-19T07:52:18.049" v="3883"/>
          <ac:spMkLst>
            <pc:docMk/>
            <pc:sldMk cId="227495654" sldId="293"/>
            <ac:spMk id="38" creationId="{DD94B5A9-8463-43C4-82DF-8C47E8BFB65B}"/>
          </ac:spMkLst>
        </pc:spChg>
        <pc:spChg chg="mod">
          <ac:chgData name="Paolo Pertino" userId="0d1aebe2-9a57-4628-bf08-b1b5eefb97fe" providerId="ADAL" clId="{6AF0AC14-A5AA-499D-898A-59C276B59E70}" dt="2022-05-19T07:52:18.049" v="3883"/>
          <ac:spMkLst>
            <pc:docMk/>
            <pc:sldMk cId="227495654" sldId="293"/>
            <ac:spMk id="39" creationId="{1D98FB43-48BD-431A-A877-BE8E245080C6}"/>
          </ac:spMkLst>
        </pc:spChg>
        <pc:spChg chg="mod">
          <ac:chgData name="Paolo Pertino" userId="0d1aebe2-9a57-4628-bf08-b1b5eefb97fe" providerId="ADAL" clId="{6AF0AC14-A5AA-499D-898A-59C276B59E70}" dt="2022-05-19T07:52:18.049" v="3883"/>
          <ac:spMkLst>
            <pc:docMk/>
            <pc:sldMk cId="227495654" sldId="293"/>
            <ac:spMk id="40" creationId="{8D0318E5-3C9D-423E-AC47-9F850DEF3C9F}"/>
          </ac:spMkLst>
        </pc:spChg>
        <pc:spChg chg="mod">
          <ac:chgData name="Paolo Pertino" userId="0d1aebe2-9a57-4628-bf08-b1b5eefb97fe" providerId="ADAL" clId="{6AF0AC14-A5AA-499D-898A-59C276B59E70}" dt="2022-05-19T07:52:18.049" v="3883"/>
          <ac:spMkLst>
            <pc:docMk/>
            <pc:sldMk cId="227495654" sldId="293"/>
            <ac:spMk id="41" creationId="{749A4B6C-1C8B-4CA5-9B32-BFFE4D1937C3}"/>
          </ac:spMkLst>
        </pc:spChg>
        <pc:spChg chg="mod">
          <ac:chgData name="Paolo Pertino" userId="0d1aebe2-9a57-4628-bf08-b1b5eefb97fe" providerId="ADAL" clId="{6AF0AC14-A5AA-499D-898A-59C276B59E70}" dt="2022-05-19T07:52:18.049" v="3883"/>
          <ac:spMkLst>
            <pc:docMk/>
            <pc:sldMk cId="227495654" sldId="293"/>
            <ac:spMk id="42" creationId="{98AC8934-F4A0-497C-B071-209FE33185FB}"/>
          </ac:spMkLst>
        </pc:spChg>
      </pc:sldChg>
      <pc:sldChg chg="modSp del">
        <pc:chgData name="Paolo Pertino" userId="0d1aebe2-9a57-4628-bf08-b1b5eefb97fe" providerId="ADAL" clId="{6AF0AC14-A5AA-499D-898A-59C276B59E70}" dt="2022-05-19T09:54:17.490" v="4720" actId="2696"/>
        <pc:sldMkLst>
          <pc:docMk/>
          <pc:sldMk cId="1184115176" sldId="294"/>
        </pc:sldMkLst>
        <pc:spChg chg="mod">
          <ac:chgData name="Paolo Pertino" userId="0d1aebe2-9a57-4628-bf08-b1b5eefb97fe" providerId="ADAL" clId="{6AF0AC14-A5AA-499D-898A-59C276B59E70}" dt="2022-05-19T07:52:18.049" v="3883"/>
          <ac:spMkLst>
            <pc:docMk/>
            <pc:sldMk cId="1184115176" sldId="294"/>
            <ac:spMk id="34" creationId="{B8D964F9-2F15-47D2-B3F8-6B6C3495F523}"/>
          </ac:spMkLst>
        </pc:spChg>
        <pc:spChg chg="mod">
          <ac:chgData name="Paolo Pertino" userId="0d1aebe2-9a57-4628-bf08-b1b5eefb97fe" providerId="ADAL" clId="{6AF0AC14-A5AA-499D-898A-59C276B59E70}" dt="2022-05-19T07:52:18.049" v="3883"/>
          <ac:spMkLst>
            <pc:docMk/>
            <pc:sldMk cId="1184115176" sldId="294"/>
            <ac:spMk id="35" creationId="{DF80E01F-60BB-4D40-8BAC-693A77BD797D}"/>
          </ac:spMkLst>
        </pc:spChg>
        <pc:spChg chg="mod">
          <ac:chgData name="Paolo Pertino" userId="0d1aebe2-9a57-4628-bf08-b1b5eefb97fe" providerId="ADAL" clId="{6AF0AC14-A5AA-499D-898A-59C276B59E70}" dt="2022-05-19T07:52:18.049" v="3883"/>
          <ac:spMkLst>
            <pc:docMk/>
            <pc:sldMk cId="1184115176" sldId="294"/>
            <ac:spMk id="36" creationId="{5ACE8C81-D7EC-4C08-9F6B-CED26D8A61C3}"/>
          </ac:spMkLst>
        </pc:spChg>
        <pc:spChg chg="mod">
          <ac:chgData name="Paolo Pertino" userId="0d1aebe2-9a57-4628-bf08-b1b5eefb97fe" providerId="ADAL" clId="{6AF0AC14-A5AA-499D-898A-59C276B59E70}" dt="2022-05-19T07:52:18.049" v="3883"/>
          <ac:spMkLst>
            <pc:docMk/>
            <pc:sldMk cId="1184115176" sldId="294"/>
            <ac:spMk id="37" creationId="{17EA4E6B-23E2-48A9-81B7-E06F5F398A49}"/>
          </ac:spMkLst>
        </pc:spChg>
        <pc:spChg chg="mod">
          <ac:chgData name="Paolo Pertino" userId="0d1aebe2-9a57-4628-bf08-b1b5eefb97fe" providerId="ADAL" clId="{6AF0AC14-A5AA-499D-898A-59C276B59E70}" dt="2022-05-19T07:52:18.049" v="3883"/>
          <ac:spMkLst>
            <pc:docMk/>
            <pc:sldMk cId="1184115176" sldId="294"/>
            <ac:spMk id="38" creationId="{DD94B5A9-8463-43C4-82DF-8C47E8BFB65B}"/>
          </ac:spMkLst>
        </pc:spChg>
        <pc:spChg chg="mod">
          <ac:chgData name="Paolo Pertino" userId="0d1aebe2-9a57-4628-bf08-b1b5eefb97fe" providerId="ADAL" clId="{6AF0AC14-A5AA-499D-898A-59C276B59E70}" dt="2022-05-19T07:52:18.049" v="3883"/>
          <ac:spMkLst>
            <pc:docMk/>
            <pc:sldMk cId="1184115176" sldId="294"/>
            <ac:spMk id="39" creationId="{1D98FB43-48BD-431A-A877-BE8E245080C6}"/>
          </ac:spMkLst>
        </pc:spChg>
        <pc:spChg chg="mod">
          <ac:chgData name="Paolo Pertino" userId="0d1aebe2-9a57-4628-bf08-b1b5eefb97fe" providerId="ADAL" clId="{6AF0AC14-A5AA-499D-898A-59C276B59E70}" dt="2022-05-19T07:52:18.049" v="3883"/>
          <ac:spMkLst>
            <pc:docMk/>
            <pc:sldMk cId="1184115176" sldId="294"/>
            <ac:spMk id="40" creationId="{8D0318E5-3C9D-423E-AC47-9F850DEF3C9F}"/>
          </ac:spMkLst>
        </pc:spChg>
        <pc:spChg chg="mod">
          <ac:chgData name="Paolo Pertino" userId="0d1aebe2-9a57-4628-bf08-b1b5eefb97fe" providerId="ADAL" clId="{6AF0AC14-A5AA-499D-898A-59C276B59E70}" dt="2022-05-19T07:52:18.049" v="3883"/>
          <ac:spMkLst>
            <pc:docMk/>
            <pc:sldMk cId="1184115176" sldId="294"/>
            <ac:spMk id="41" creationId="{749A4B6C-1C8B-4CA5-9B32-BFFE4D1937C3}"/>
          </ac:spMkLst>
        </pc:spChg>
        <pc:spChg chg="mod">
          <ac:chgData name="Paolo Pertino" userId="0d1aebe2-9a57-4628-bf08-b1b5eefb97fe" providerId="ADAL" clId="{6AF0AC14-A5AA-499D-898A-59C276B59E70}" dt="2022-05-19T07:52:18.049" v="3883"/>
          <ac:spMkLst>
            <pc:docMk/>
            <pc:sldMk cId="1184115176" sldId="294"/>
            <ac:spMk id="42" creationId="{98AC8934-F4A0-497C-B071-209FE33185FB}"/>
          </ac:spMkLst>
        </pc:spChg>
      </pc:sldChg>
      <pc:sldChg chg="addSp delSp modSp mod modTransition setBg delAnim modAnim">
        <pc:chgData name="Paolo Pertino" userId="0d1aebe2-9a57-4628-bf08-b1b5eefb97fe" providerId="ADAL" clId="{6AF0AC14-A5AA-499D-898A-59C276B59E70}" dt="2022-05-19T08:49:32.006" v="4402"/>
        <pc:sldMkLst>
          <pc:docMk/>
          <pc:sldMk cId="3380224745" sldId="1168"/>
        </pc:sldMkLst>
        <pc:spChg chg="add mod">
          <ac:chgData name="Paolo Pertino" userId="0d1aebe2-9a57-4628-bf08-b1b5eefb97fe" providerId="ADAL" clId="{6AF0AC14-A5AA-499D-898A-59C276B59E70}" dt="2022-05-18T14:30:53.693" v="2908" actId="255"/>
          <ac:spMkLst>
            <pc:docMk/>
            <pc:sldMk cId="3380224745" sldId="1168"/>
            <ac:spMk id="2" creationId="{1E4B810E-1E93-626D-E1DE-8EE7737B742A}"/>
          </ac:spMkLst>
        </pc:spChg>
        <pc:spChg chg="mod">
          <ac:chgData name="Paolo Pertino" userId="0d1aebe2-9a57-4628-bf08-b1b5eefb97fe" providerId="ADAL" clId="{6AF0AC14-A5AA-499D-898A-59C276B59E70}" dt="2022-05-18T14:24:38.682" v="2844" actId="207"/>
          <ac:spMkLst>
            <pc:docMk/>
            <pc:sldMk cId="3380224745" sldId="1168"/>
            <ac:spMk id="9" creationId="{00000000-0000-0000-0000-000000000000}"/>
          </ac:spMkLst>
        </pc:spChg>
        <pc:spChg chg="mod">
          <ac:chgData name="Paolo Pertino" userId="0d1aebe2-9a57-4628-bf08-b1b5eefb97fe" providerId="ADAL" clId="{6AF0AC14-A5AA-499D-898A-59C276B59E70}" dt="2022-05-18T14:23:22.712" v="2832" actId="207"/>
          <ac:spMkLst>
            <pc:docMk/>
            <pc:sldMk cId="3380224745" sldId="1168"/>
            <ac:spMk id="10" creationId="{00000000-0000-0000-0000-000000000000}"/>
          </ac:spMkLst>
        </pc:spChg>
        <pc:spChg chg="mod">
          <ac:chgData name="Paolo Pertino" userId="0d1aebe2-9a57-4628-bf08-b1b5eefb97fe" providerId="ADAL" clId="{6AF0AC14-A5AA-499D-898A-59C276B59E70}" dt="2022-05-18T14:25:55.445" v="2854" actId="207"/>
          <ac:spMkLst>
            <pc:docMk/>
            <pc:sldMk cId="3380224745" sldId="1168"/>
            <ac:spMk id="11"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4"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5"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6" creationId="{00000000-0000-0000-0000-000000000000}"/>
          </ac:spMkLst>
        </pc:spChg>
        <pc:spChg chg="mod">
          <ac:chgData name="Paolo Pertino" userId="0d1aebe2-9a57-4628-bf08-b1b5eefb97fe" providerId="ADAL" clId="{6AF0AC14-A5AA-499D-898A-59C276B59E70}" dt="2022-05-18T14:25:04.653" v="2851" actId="207"/>
          <ac:spMkLst>
            <pc:docMk/>
            <pc:sldMk cId="3380224745" sldId="1168"/>
            <ac:spMk id="17" creationId="{00000000-0000-0000-0000-000000000000}"/>
          </ac:spMkLst>
        </pc:spChg>
        <pc:spChg chg="mod">
          <ac:chgData name="Paolo Pertino" userId="0d1aebe2-9a57-4628-bf08-b1b5eefb97fe" providerId="ADAL" clId="{6AF0AC14-A5AA-499D-898A-59C276B59E70}" dt="2022-05-18T14:25:57.659" v="2855" actId="207"/>
          <ac:spMkLst>
            <pc:docMk/>
            <pc:sldMk cId="3380224745" sldId="1168"/>
            <ac:spMk id="18" creationId="{00000000-0000-0000-0000-000000000000}"/>
          </ac:spMkLst>
        </pc:spChg>
        <pc:spChg chg="mod">
          <ac:chgData name="Paolo Pertino" userId="0d1aebe2-9a57-4628-bf08-b1b5eefb97fe" providerId="ADAL" clId="{6AF0AC14-A5AA-499D-898A-59C276B59E70}" dt="2022-05-18T14:24:46.392" v="2845" actId="207"/>
          <ac:spMkLst>
            <pc:docMk/>
            <pc:sldMk cId="3380224745" sldId="1168"/>
            <ac:spMk id="19" creationId="{00000000-0000-0000-0000-000000000000}"/>
          </ac:spMkLst>
        </pc:spChg>
        <pc:spChg chg="mod">
          <ac:chgData name="Paolo Pertino" userId="0d1aebe2-9a57-4628-bf08-b1b5eefb97fe" providerId="ADAL" clId="{6AF0AC14-A5AA-499D-898A-59C276B59E70}" dt="2022-05-18T14:27:58.105" v="2871" actId="207"/>
          <ac:spMkLst>
            <pc:docMk/>
            <pc:sldMk cId="3380224745" sldId="1168"/>
            <ac:spMk id="20"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1" creationId="{BF13D865-8096-058C-A194-73DAE0C69A82}"/>
          </ac:spMkLst>
        </pc:spChg>
        <pc:spChg chg="mod">
          <ac:chgData name="Paolo Pertino" userId="0d1aebe2-9a57-4628-bf08-b1b5eefb97fe" providerId="ADAL" clId="{6AF0AC14-A5AA-499D-898A-59C276B59E70}" dt="2022-05-18T14:24:50.842" v="2846" actId="207"/>
          <ac:spMkLst>
            <pc:docMk/>
            <pc:sldMk cId="3380224745" sldId="1168"/>
            <ac:spMk id="22" creationId="{00000000-0000-0000-0000-000000000000}"/>
          </ac:spMkLst>
        </pc:spChg>
        <pc:spChg chg="mod">
          <ac:chgData name="Paolo Pertino" userId="0d1aebe2-9a57-4628-bf08-b1b5eefb97fe" providerId="ADAL" clId="{6AF0AC14-A5AA-499D-898A-59C276B59E70}" dt="2022-05-18T14:26:02.356" v="2857" actId="207"/>
          <ac:spMkLst>
            <pc:docMk/>
            <pc:sldMk cId="3380224745" sldId="1168"/>
            <ac:spMk id="23"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4" creationId="{644DCBA9-4E3A-590B-0E32-56744FC28FA5}"/>
          </ac:spMkLst>
        </pc:spChg>
        <pc:spChg chg="add del mod">
          <ac:chgData name="Paolo Pertino" userId="0d1aebe2-9a57-4628-bf08-b1b5eefb97fe" providerId="ADAL" clId="{6AF0AC14-A5AA-499D-898A-59C276B59E70}" dt="2022-05-18T13:34:03.842" v="470" actId="478"/>
          <ac:spMkLst>
            <pc:docMk/>
            <pc:sldMk cId="3380224745" sldId="1168"/>
            <ac:spMk id="25" creationId="{CD291DED-71A0-4216-3946-448404B8AB0D}"/>
          </ac:spMkLst>
        </pc:spChg>
        <pc:spChg chg="add mod">
          <ac:chgData name="Paolo Pertino" userId="0d1aebe2-9a57-4628-bf08-b1b5eefb97fe" providerId="ADAL" clId="{6AF0AC14-A5AA-499D-898A-59C276B59E70}" dt="2022-05-18T14:23:34.591" v="2833" actId="207"/>
          <ac:spMkLst>
            <pc:docMk/>
            <pc:sldMk cId="3380224745" sldId="1168"/>
            <ac:spMk id="26" creationId="{6F732C5D-5046-9CF0-7FB2-39184A246DC8}"/>
          </ac:spMkLst>
        </pc:spChg>
        <pc:spChg chg="add mod">
          <ac:chgData name="Paolo Pertino" userId="0d1aebe2-9a57-4628-bf08-b1b5eefb97fe" providerId="ADAL" clId="{6AF0AC14-A5AA-499D-898A-59C276B59E70}" dt="2022-05-18T14:24:58.613" v="2848" actId="207"/>
          <ac:spMkLst>
            <pc:docMk/>
            <pc:sldMk cId="3380224745" sldId="1168"/>
            <ac:spMk id="27" creationId="{755D337B-6B43-A524-54D6-1551E9B8AD0C}"/>
          </ac:spMkLst>
        </pc:spChg>
        <pc:spChg chg="add mod">
          <ac:chgData name="Paolo Pertino" userId="0d1aebe2-9a57-4628-bf08-b1b5eefb97fe" providerId="ADAL" clId="{6AF0AC14-A5AA-499D-898A-59C276B59E70}" dt="2022-05-18T14:26:00.647" v="2856" actId="207"/>
          <ac:spMkLst>
            <pc:docMk/>
            <pc:sldMk cId="3380224745" sldId="1168"/>
            <ac:spMk id="28" creationId="{E313A28A-FD83-D636-BBEA-6886D6030AEB}"/>
          </ac:spMkLst>
        </pc:spChg>
        <pc:spChg chg="add mod">
          <ac:chgData name="Paolo Pertino" userId="0d1aebe2-9a57-4628-bf08-b1b5eefb97fe" providerId="ADAL" clId="{6AF0AC14-A5AA-499D-898A-59C276B59E70}" dt="2022-05-18T14:23:34.591" v="2833" actId="207"/>
          <ac:spMkLst>
            <pc:docMk/>
            <pc:sldMk cId="3380224745" sldId="1168"/>
            <ac:spMk id="29" creationId="{BC7E22AE-7FF5-C193-74E9-F695E4C7B723}"/>
          </ac:spMkLst>
        </pc:spChg>
        <pc:spChg chg="add mod">
          <ac:chgData name="Paolo Pertino" userId="0d1aebe2-9a57-4628-bf08-b1b5eefb97fe" providerId="ADAL" clId="{6AF0AC14-A5AA-499D-898A-59C276B59E70}" dt="2022-05-18T14:24:54.472" v="2847" actId="207"/>
          <ac:spMkLst>
            <pc:docMk/>
            <pc:sldMk cId="3380224745" sldId="1168"/>
            <ac:spMk id="30" creationId="{EF74EF99-9150-C6B0-1003-28811FD42576}"/>
          </ac:spMkLst>
        </pc:spChg>
        <pc:spChg chg="add mod">
          <ac:chgData name="Paolo Pertino" userId="0d1aebe2-9a57-4628-bf08-b1b5eefb97fe" providerId="ADAL" clId="{6AF0AC14-A5AA-499D-898A-59C276B59E70}" dt="2022-05-18T14:26:04.525" v="2858" actId="207"/>
          <ac:spMkLst>
            <pc:docMk/>
            <pc:sldMk cId="3380224745" sldId="1168"/>
            <ac:spMk id="31" creationId="{F377C627-655F-F7D6-F9D8-88A35E1A3298}"/>
          </ac:spMkLst>
        </pc:spChg>
        <pc:cxnChg chg="mod">
          <ac:chgData name="Paolo Pertino" userId="0d1aebe2-9a57-4628-bf08-b1b5eefb97fe" providerId="ADAL" clId="{6AF0AC14-A5AA-499D-898A-59C276B59E70}" dt="2022-05-19T08:18:26.599" v="4244" actId="14100"/>
          <ac:cxnSpMkLst>
            <pc:docMk/>
            <pc:sldMk cId="3380224745" sldId="1168"/>
            <ac:cxnSpMk id="7" creationId="{00000000-0000-0000-0000-000000000000}"/>
          </ac:cxnSpMkLst>
        </pc:cxnChg>
        <pc:cxnChg chg="add mod">
          <ac:chgData name="Paolo Pertino" userId="0d1aebe2-9a57-4628-bf08-b1b5eefb97fe" providerId="ADAL" clId="{6AF0AC14-A5AA-499D-898A-59C276B59E70}" dt="2022-05-19T08:33:34.497" v="4310" actId="571"/>
          <ac:cxnSpMkLst>
            <pc:docMk/>
            <pc:sldMk cId="3380224745" sldId="1168"/>
            <ac:cxnSpMk id="24" creationId="{D0B2F24C-AE61-3022-CE3B-D80D5791C93F}"/>
          </ac:cxnSpMkLst>
        </pc:cxnChg>
      </pc:sldChg>
      <pc:sldChg chg="addSp modSp mod setBg modAnim">
        <pc:chgData name="Paolo Pertino" userId="0d1aebe2-9a57-4628-bf08-b1b5eefb97fe" providerId="ADAL" clId="{6AF0AC14-A5AA-499D-898A-59C276B59E70}" dt="2022-05-19T09:59:22.392" v="4859"/>
        <pc:sldMkLst>
          <pc:docMk/>
          <pc:sldMk cId="353371823" sldId="1169"/>
        </pc:sldMkLst>
        <pc:spChg chg="mod">
          <ac:chgData name="Paolo Pertino" userId="0d1aebe2-9a57-4628-bf08-b1b5eefb97fe" providerId="ADAL" clId="{6AF0AC14-A5AA-499D-898A-59C276B59E70}" dt="2022-05-18T14:28:41.792" v="2879" actId="207"/>
          <ac:spMkLst>
            <pc:docMk/>
            <pc:sldMk cId="353371823" sldId="1169"/>
            <ac:spMk id="6" creationId="{00000000-0000-0000-0000-000000000000}"/>
          </ac:spMkLst>
        </pc:spChg>
        <pc:spChg chg="mod">
          <ac:chgData name="Paolo Pertino" userId="0d1aebe2-9a57-4628-bf08-b1b5eefb97fe" providerId="ADAL" clId="{6AF0AC14-A5AA-499D-898A-59C276B59E70}" dt="2022-05-18T14:27:47.369" v="2869" actId="207"/>
          <ac:spMkLst>
            <pc:docMk/>
            <pc:sldMk cId="353371823" sldId="1169"/>
            <ac:spMk id="13" creationId="{00000000-0000-0000-0000-000000000000}"/>
          </ac:spMkLst>
        </pc:spChg>
        <pc:spChg chg="mod">
          <ac:chgData name="Paolo Pertino" userId="0d1aebe2-9a57-4628-bf08-b1b5eefb97fe" providerId="ADAL" clId="{6AF0AC14-A5AA-499D-898A-59C276B59E70}" dt="2022-05-18T14:28:03.821" v="2872" actId="207"/>
          <ac:spMkLst>
            <pc:docMk/>
            <pc:sldMk cId="353371823" sldId="1169"/>
            <ac:spMk id="14" creationId="{00000000-0000-0000-0000-000000000000}"/>
          </ac:spMkLst>
        </pc:spChg>
        <pc:spChg chg="mod">
          <ac:chgData name="Paolo Pertino" userId="0d1aebe2-9a57-4628-bf08-b1b5eefb97fe" providerId="ADAL" clId="{6AF0AC14-A5AA-499D-898A-59C276B59E70}" dt="2022-05-18T14:28:18.746" v="2875" actId="207"/>
          <ac:spMkLst>
            <pc:docMk/>
            <pc:sldMk cId="353371823" sldId="1169"/>
            <ac:spMk id="15" creationId="{00000000-0000-0000-0000-000000000000}"/>
          </ac:spMkLst>
        </pc:spChg>
        <pc:spChg chg="mod">
          <ac:chgData name="Paolo Pertino" userId="0d1aebe2-9a57-4628-bf08-b1b5eefb97fe" providerId="ADAL" clId="{6AF0AC14-A5AA-499D-898A-59C276B59E70}" dt="2022-05-18T14:29:42.639" v="2887" actId="20577"/>
          <ac:spMkLst>
            <pc:docMk/>
            <pc:sldMk cId="353371823" sldId="1169"/>
            <ac:spMk id="16" creationId="{00000000-0000-0000-0000-000000000000}"/>
          </ac:spMkLst>
        </pc:spChg>
        <pc:spChg chg="mod">
          <ac:chgData name="Paolo Pertino" userId="0d1aebe2-9a57-4628-bf08-b1b5eefb97fe" providerId="ADAL" clId="{6AF0AC14-A5AA-499D-898A-59C276B59E70}" dt="2022-05-18T14:28:06.771" v="2873" actId="207"/>
          <ac:spMkLst>
            <pc:docMk/>
            <pc:sldMk cId="353371823" sldId="1169"/>
            <ac:spMk id="17" creationId="{00000000-0000-0000-0000-000000000000}"/>
          </ac:spMkLst>
        </pc:spChg>
        <pc:spChg chg="mod">
          <ac:chgData name="Paolo Pertino" userId="0d1aebe2-9a57-4628-bf08-b1b5eefb97fe" providerId="ADAL" clId="{6AF0AC14-A5AA-499D-898A-59C276B59E70}" dt="2022-05-18T14:29:34.162" v="2883" actId="20577"/>
          <ac:spMkLst>
            <pc:docMk/>
            <pc:sldMk cId="353371823" sldId="1169"/>
            <ac:spMk id="18" creationId="{00000000-0000-0000-0000-000000000000}"/>
          </ac:spMkLst>
        </pc:spChg>
        <pc:spChg chg="mod">
          <ac:chgData name="Paolo Pertino" userId="0d1aebe2-9a57-4628-bf08-b1b5eefb97fe" providerId="ADAL" clId="{6AF0AC14-A5AA-499D-898A-59C276B59E70}" dt="2022-05-18T14:28:09.815" v="2874" actId="207"/>
          <ac:spMkLst>
            <pc:docMk/>
            <pc:sldMk cId="353371823" sldId="1169"/>
            <ac:spMk id="19" creationId="{00000000-0000-0000-0000-000000000000}"/>
          </ac:spMkLst>
        </pc:spChg>
        <pc:spChg chg="mod">
          <ac:chgData name="Paolo Pertino" userId="0d1aebe2-9a57-4628-bf08-b1b5eefb97fe" providerId="ADAL" clId="{6AF0AC14-A5AA-499D-898A-59C276B59E70}" dt="2022-05-18T14:28:25.817" v="2877" actId="207"/>
          <ac:spMkLst>
            <pc:docMk/>
            <pc:sldMk cId="353371823" sldId="1169"/>
            <ac:spMk id="20" creationId="{00000000-0000-0000-0000-000000000000}"/>
          </ac:spMkLst>
        </pc:spChg>
        <pc:spChg chg="mod">
          <ac:chgData name="Paolo Pertino" userId="0d1aebe2-9a57-4628-bf08-b1b5eefb97fe" providerId="ADAL" clId="{6AF0AC14-A5AA-499D-898A-59C276B59E70}" dt="2022-05-18T14:28:53.195" v="2880" actId="207"/>
          <ac:spMkLst>
            <pc:docMk/>
            <pc:sldMk cId="353371823" sldId="1169"/>
            <ac:spMk id="22" creationId="{00000000-0000-0000-0000-000000000000}"/>
          </ac:spMkLst>
        </pc:spChg>
        <pc:spChg chg="mod">
          <ac:chgData name="Paolo Pertino" userId="0d1aebe2-9a57-4628-bf08-b1b5eefb97fe" providerId="ADAL" clId="{6AF0AC14-A5AA-499D-898A-59C276B59E70}" dt="2022-05-18T14:16:14.409" v="2143" actId="1076"/>
          <ac:spMkLst>
            <pc:docMk/>
            <pc:sldMk cId="353371823" sldId="1169"/>
            <ac:spMk id="24" creationId="{00000000-0000-0000-0000-000000000000}"/>
          </ac:spMkLst>
        </pc:spChg>
        <pc:spChg chg="add mod">
          <ac:chgData name="Paolo Pertino" userId="0d1aebe2-9a57-4628-bf08-b1b5eefb97fe" providerId="ADAL" clId="{6AF0AC14-A5AA-499D-898A-59C276B59E70}" dt="2022-05-18T14:16:22.260" v="2145" actId="1076"/>
          <ac:spMkLst>
            <pc:docMk/>
            <pc:sldMk cId="353371823" sldId="1169"/>
            <ac:spMk id="25" creationId="{E72C7D33-B303-16CB-C6FA-636EF7D4E391}"/>
          </ac:spMkLst>
        </pc:spChg>
        <pc:cxnChg chg="mod">
          <ac:chgData name="Paolo Pertino" userId="0d1aebe2-9a57-4628-bf08-b1b5eefb97fe" providerId="ADAL" clId="{6AF0AC14-A5AA-499D-898A-59C276B59E70}" dt="2022-05-19T08:38:10.569" v="4339" actId="1076"/>
          <ac:cxnSpMkLst>
            <pc:docMk/>
            <pc:sldMk cId="353371823" sldId="1169"/>
            <ac:cxnSpMk id="7" creationId="{00000000-0000-0000-0000-000000000000}"/>
          </ac:cxnSpMkLst>
        </pc:cxnChg>
        <pc:cxnChg chg="add mod">
          <ac:chgData name="Paolo Pertino" userId="0d1aebe2-9a57-4628-bf08-b1b5eefb97fe" providerId="ADAL" clId="{6AF0AC14-A5AA-499D-898A-59C276B59E70}" dt="2022-05-19T08:38:33.448" v="4340" actId="571"/>
          <ac:cxnSpMkLst>
            <pc:docMk/>
            <pc:sldMk cId="353371823" sldId="1169"/>
            <ac:cxnSpMk id="26" creationId="{DB290C14-1453-7E26-C9CD-8547AF473BCB}"/>
          </ac:cxnSpMkLst>
        </pc:cxnChg>
      </pc:sldChg>
      <pc:sldChg chg="del">
        <pc:chgData name="Paolo Pertino" userId="0d1aebe2-9a57-4628-bf08-b1b5eefb97fe" providerId="ADAL" clId="{6AF0AC14-A5AA-499D-898A-59C276B59E70}" dt="2022-05-18T12:36:01.237" v="0" actId="2696"/>
        <pc:sldMkLst>
          <pc:docMk/>
          <pc:sldMk cId="1626248873" sldId="1822"/>
        </pc:sldMkLst>
      </pc:sldChg>
      <pc:sldChg chg="del">
        <pc:chgData name="Paolo Pertino" userId="0d1aebe2-9a57-4628-bf08-b1b5eefb97fe" providerId="ADAL" clId="{6AF0AC14-A5AA-499D-898A-59C276B59E70}" dt="2022-05-18T12:36:03.317" v="1" actId="2696"/>
        <pc:sldMkLst>
          <pc:docMk/>
          <pc:sldMk cId="2569652277" sldId="1823"/>
        </pc:sldMkLst>
      </pc:sldChg>
      <pc:sldChg chg="del">
        <pc:chgData name="Paolo Pertino" userId="0d1aebe2-9a57-4628-bf08-b1b5eefb97fe" providerId="ADAL" clId="{6AF0AC14-A5AA-499D-898A-59C276B59E70}" dt="2022-05-18T12:36:05.498" v="2" actId="2696"/>
        <pc:sldMkLst>
          <pc:docMk/>
          <pc:sldMk cId="3122126652" sldId="1825"/>
        </pc:sldMkLst>
      </pc:sldChg>
      <pc:sldChg chg="del">
        <pc:chgData name="Paolo Pertino" userId="0d1aebe2-9a57-4628-bf08-b1b5eefb97fe" providerId="ADAL" clId="{6AF0AC14-A5AA-499D-898A-59C276B59E70}" dt="2022-05-18T12:36:07.679" v="3" actId="2696"/>
        <pc:sldMkLst>
          <pc:docMk/>
          <pc:sldMk cId="638086673" sldId="1826"/>
        </pc:sldMkLst>
      </pc:sldChg>
      <pc:sldChg chg="del">
        <pc:chgData name="Paolo Pertino" userId="0d1aebe2-9a57-4628-bf08-b1b5eefb97fe" providerId="ADAL" clId="{6AF0AC14-A5AA-499D-898A-59C276B59E70}" dt="2022-05-18T12:36:10.917" v="4" actId="2696"/>
        <pc:sldMkLst>
          <pc:docMk/>
          <pc:sldMk cId="1151288296" sldId="2165"/>
        </pc:sldMkLst>
      </pc:sldChg>
      <pc:sldChg chg="del">
        <pc:chgData name="Paolo Pertino" userId="0d1aebe2-9a57-4628-bf08-b1b5eefb97fe" providerId="ADAL" clId="{6AF0AC14-A5AA-499D-898A-59C276B59E70}" dt="2022-05-18T15:18:57.643" v="3704" actId="2696"/>
        <pc:sldMkLst>
          <pc:docMk/>
          <pc:sldMk cId="2522844361" sldId="2166"/>
        </pc:sldMkLst>
      </pc:sldChg>
      <pc:sldChg chg="del">
        <pc:chgData name="Paolo Pertino" userId="0d1aebe2-9a57-4628-bf08-b1b5eefb97fe" providerId="ADAL" clId="{6AF0AC14-A5AA-499D-898A-59C276B59E70}" dt="2022-05-18T15:18:57.643" v="3704" actId="2696"/>
        <pc:sldMkLst>
          <pc:docMk/>
          <pc:sldMk cId="1730345408" sldId="2167"/>
        </pc:sldMkLst>
      </pc:sldChg>
      <pc:sldChg chg="del">
        <pc:chgData name="Paolo Pertino" userId="0d1aebe2-9a57-4628-bf08-b1b5eefb97fe" providerId="ADAL" clId="{6AF0AC14-A5AA-499D-898A-59C276B59E70}" dt="2022-05-18T15:18:57.643" v="3704" actId="2696"/>
        <pc:sldMkLst>
          <pc:docMk/>
          <pc:sldMk cId="2116887752" sldId="2168"/>
        </pc:sldMkLst>
      </pc:sldChg>
      <pc:sldChg chg="del">
        <pc:chgData name="Paolo Pertino" userId="0d1aebe2-9a57-4628-bf08-b1b5eefb97fe" providerId="ADAL" clId="{6AF0AC14-A5AA-499D-898A-59C276B59E70}" dt="2022-05-18T15:18:57.643" v="3704" actId="2696"/>
        <pc:sldMkLst>
          <pc:docMk/>
          <pc:sldMk cId="2786136157" sldId="2169"/>
        </pc:sldMkLst>
      </pc:sldChg>
      <pc:sldChg chg="del">
        <pc:chgData name="Paolo Pertino" userId="0d1aebe2-9a57-4628-bf08-b1b5eefb97fe" providerId="ADAL" clId="{6AF0AC14-A5AA-499D-898A-59C276B59E70}" dt="2022-05-18T15:18:57.643" v="3704" actId="2696"/>
        <pc:sldMkLst>
          <pc:docMk/>
          <pc:sldMk cId="3854432157" sldId="2170"/>
        </pc:sldMkLst>
      </pc:sldChg>
      <pc:sldChg chg="del">
        <pc:chgData name="Paolo Pertino" userId="0d1aebe2-9a57-4628-bf08-b1b5eefb97fe" providerId="ADAL" clId="{6AF0AC14-A5AA-499D-898A-59C276B59E70}" dt="2022-05-18T15:18:57.643" v="3704" actId="2696"/>
        <pc:sldMkLst>
          <pc:docMk/>
          <pc:sldMk cId="2097430231" sldId="2171"/>
        </pc:sldMkLst>
      </pc:sldChg>
      <pc:sldChg chg="del">
        <pc:chgData name="Paolo Pertino" userId="0d1aebe2-9a57-4628-bf08-b1b5eefb97fe" providerId="ADAL" clId="{6AF0AC14-A5AA-499D-898A-59C276B59E70}" dt="2022-05-18T15:18:57.643" v="3704" actId="2696"/>
        <pc:sldMkLst>
          <pc:docMk/>
          <pc:sldMk cId="4137565601" sldId="2172"/>
        </pc:sldMkLst>
      </pc:sldChg>
      <pc:sldChg chg="del">
        <pc:chgData name="Paolo Pertino" userId="0d1aebe2-9a57-4628-bf08-b1b5eefb97fe" providerId="ADAL" clId="{6AF0AC14-A5AA-499D-898A-59C276B59E70}" dt="2022-05-18T15:18:57.643" v="3704" actId="2696"/>
        <pc:sldMkLst>
          <pc:docMk/>
          <pc:sldMk cId="1937184859" sldId="2173"/>
        </pc:sldMkLst>
      </pc:sldChg>
      <pc:sldChg chg="del">
        <pc:chgData name="Paolo Pertino" userId="0d1aebe2-9a57-4628-bf08-b1b5eefb97fe" providerId="ADAL" clId="{6AF0AC14-A5AA-499D-898A-59C276B59E70}" dt="2022-05-18T15:18:57.643" v="3704" actId="2696"/>
        <pc:sldMkLst>
          <pc:docMk/>
          <pc:sldMk cId="3432154114" sldId="2175"/>
        </pc:sldMkLst>
      </pc:sldChg>
      <pc:sldChg chg="del">
        <pc:chgData name="Paolo Pertino" userId="0d1aebe2-9a57-4628-bf08-b1b5eefb97fe" providerId="ADAL" clId="{6AF0AC14-A5AA-499D-898A-59C276B59E70}" dt="2022-05-18T15:18:57.643" v="3704" actId="2696"/>
        <pc:sldMkLst>
          <pc:docMk/>
          <pc:sldMk cId="3491726291" sldId="2176"/>
        </pc:sldMkLst>
      </pc:sldChg>
      <pc:sldChg chg="del">
        <pc:chgData name="Paolo Pertino" userId="0d1aebe2-9a57-4628-bf08-b1b5eefb97fe" providerId="ADAL" clId="{6AF0AC14-A5AA-499D-898A-59C276B59E70}" dt="2022-05-18T15:18:57.643" v="3704" actId="2696"/>
        <pc:sldMkLst>
          <pc:docMk/>
          <pc:sldMk cId="2350187313" sldId="2177"/>
        </pc:sldMkLst>
      </pc:sldChg>
      <pc:sldChg chg="del">
        <pc:chgData name="Paolo Pertino" userId="0d1aebe2-9a57-4628-bf08-b1b5eefb97fe" providerId="ADAL" clId="{6AF0AC14-A5AA-499D-898A-59C276B59E70}" dt="2022-05-18T15:18:57.643" v="3704" actId="2696"/>
        <pc:sldMkLst>
          <pc:docMk/>
          <pc:sldMk cId="3561353489" sldId="2178"/>
        </pc:sldMkLst>
      </pc:sldChg>
      <pc:sldChg chg="del">
        <pc:chgData name="Paolo Pertino" userId="0d1aebe2-9a57-4628-bf08-b1b5eefb97fe" providerId="ADAL" clId="{6AF0AC14-A5AA-499D-898A-59C276B59E70}" dt="2022-05-18T15:18:57.643" v="3704" actId="2696"/>
        <pc:sldMkLst>
          <pc:docMk/>
          <pc:sldMk cId="537933938" sldId="2179"/>
        </pc:sldMkLst>
      </pc:sldChg>
      <pc:sldChg chg="del">
        <pc:chgData name="Paolo Pertino" userId="0d1aebe2-9a57-4628-bf08-b1b5eefb97fe" providerId="ADAL" clId="{6AF0AC14-A5AA-499D-898A-59C276B59E70}" dt="2022-05-18T15:18:57.643" v="3704" actId="2696"/>
        <pc:sldMkLst>
          <pc:docMk/>
          <pc:sldMk cId="3337978526" sldId="2180"/>
        </pc:sldMkLst>
      </pc:sldChg>
      <pc:sldChg chg="del">
        <pc:chgData name="Paolo Pertino" userId="0d1aebe2-9a57-4628-bf08-b1b5eefb97fe" providerId="ADAL" clId="{6AF0AC14-A5AA-499D-898A-59C276B59E70}" dt="2022-05-18T15:18:57.643" v="3704" actId="2696"/>
        <pc:sldMkLst>
          <pc:docMk/>
          <pc:sldMk cId="451697475" sldId="2181"/>
        </pc:sldMkLst>
      </pc:sldChg>
      <pc:sldChg chg="del">
        <pc:chgData name="Paolo Pertino" userId="0d1aebe2-9a57-4628-bf08-b1b5eefb97fe" providerId="ADAL" clId="{6AF0AC14-A5AA-499D-898A-59C276B59E70}" dt="2022-05-18T15:18:57.643" v="3704" actId="2696"/>
        <pc:sldMkLst>
          <pc:docMk/>
          <pc:sldMk cId="788634794" sldId="2183"/>
        </pc:sldMkLst>
      </pc:sldChg>
      <pc:sldChg chg="del">
        <pc:chgData name="Paolo Pertino" userId="0d1aebe2-9a57-4628-bf08-b1b5eefb97fe" providerId="ADAL" clId="{6AF0AC14-A5AA-499D-898A-59C276B59E70}" dt="2022-05-18T15:18:57.643" v="3704" actId="2696"/>
        <pc:sldMkLst>
          <pc:docMk/>
          <pc:sldMk cId="1654171145" sldId="2184"/>
        </pc:sldMkLst>
      </pc:sldChg>
      <pc:sldChg chg="del">
        <pc:chgData name="Paolo Pertino" userId="0d1aebe2-9a57-4628-bf08-b1b5eefb97fe" providerId="ADAL" clId="{6AF0AC14-A5AA-499D-898A-59C276B59E70}" dt="2022-05-18T15:18:57.643" v="3704" actId="2696"/>
        <pc:sldMkLst>
          <pc:docMk/>
          <pc:sldMk cId="3002576402" sldId="2185"/>
        </pc:sldMkLst>
      </pc:sldChg>
      <pc:sldChg chg="del">
        <pc:chgData name="Paolo Pertino" userId="0d1aebe2-9a57-4628-bf08-b1b5eefb97fe" providerId="ADAL" clId="{6AF0AC14-A5AA-499D-898A-59C276B59E70}" dt="2022-05-18T15:18:57.643" v="3704" actId="2696"/>
        <pc:sldMkLst>
          <pc:docMk/>
          <pc:sldMk cId="3464289591" sldId="2186"/>
        </pc:sldMkLst>
      </pc:sldChg>
      <pc:sldChg chg="del">
        <pc:chgData name="Paolo Pertino" userId="0d1aebe2-9a57-4628-bf08-b1b5eefb97fe" providerId="ADAL" clId="{6AF0AC14-A5AA-499D-898A-59C276B59E70}" dt="2022-05-18T15:18:57.643" v="3704" actId="2696"/>
        <pc:sldMkLst>
          <pc:docMk/>
          <pc:sldMk cId="2840876194" sldId="2187"/>
        </pc:sldMkLst>
      </pc:sldChg>
      <pc:sldChg chg="del">
        <pc:chgData name="Paolo Pertino" userId="0d1aebe2-9a57-4628-bf08-b1b5eefb97fe" providerId="ADAL" clId="{6AF0AC14-A5AA-499D-898A-59C276B59E70}" dt="2022-05-18T15:18:57.643" v="3704" actId="2696"/>
        <pc:sldMkLst>
          <pc:docMk/>
          <pc:sldMk cId="4009012996" sldId="2188"/>
        </pc:sldMkLst>
      </pc:sldChg>
      <pc:sldChg chg="del">
        <pc:chgData name="Paolo Pertino" userId="0d1aebe2-9a57-4628-bf08-b1b5eefb97fe" providerId="ADAL" clId="{6AF0AC14-A5AA-499D-898A-59C276B59E70}" dt="2022-05-18T15:18:57.643" v="3704" actId="2696"/>
        <pc:sldMkLst>
          <pc:docMk/>
          <pc:sldMk cId="3096980678" sldId="2189"/>
        </pc:sldMkLst>
      </pc:sldChg>
      <pc:sldChg chg="del">
        <pc:chgData name="Paolo Pertino" userId="0d1aebe2-9a57-4628-bf08-b1b5eefb97fe" providerId="ADAL" clId="{6AF0AC14-A5AA-499D-898A-59C276B59E70}" dt="2022-05-18T15:18:57.643" v="3704" actId="2696"/>
        <pc:sldMkLst>
          <pc:docMk/>
          <pc:sldMk cId="3876590519" sldId="2190"/>
        </pc:sldMkLst>
      </pc:sldChg>
      <pc:sldChg chg="del">
        <pc:chgData name="Paolo Pertino" userId="0d1aebe2-9a57-4628-bf08-b1b5eefb97fe" providerId="ADAL" clId="{6AF0AC14-A5AA-499D-898A-59C276B59E70}" dt="2022-05-18T15:18:57.643" v="3704" actId="2696"/>
        <pc:sldMkLst>
          <pc:docMk/>
          <pc:sldMk cId="26505961" sldId="2191"/>
        </pc:sldMkLst>
      </pc:sldChg>
      <pc:sldChg chg="del">
        <pc:chgData name="Paolo Pertino" userId="0d1aebe2-9a57-4628-bf08-b1b5eefb97fe" providerId="ADAL" clId="{6AF0AC14-A5AA-499D-898A-59C276B59E70}" dt="2022-05-18T15:18:57.643" v="3704" actId="2696"/>
        <pc:sldMkLst>
          <pc:docMk/>
          <pc:sldMk cId="2098866863" sldId="2192"/>
        </pc:sldMkLst>
      </pc:sldChg>
      <pc:sldChg chg="del">
        <pc:chgData name="Paolo Pertino" userId="0d1aebe2-9a57-4628-bf08-b1b5eefb97fe" providerId="ADAL" clId="{6AF0AC14-A5AA-499D-898A-59C276B59E70}" dt="2022-05-18T15:18:57.643" v="3704" actId="2696"/>
        <pc:sldMkLst>
          <pc:docMk/>
          <pc:sldMk cId="1650275575" sldId="2193"/>
        </pc:sldMkLst>
      </pc:sldChg>
      <pc:sldChg chg="del">
        <pc:chgData name="Paolo Pertino" userId="0d1aebe2-9a57-4628-bf08-b1b5eefb97fe" providerId="ADAL" clId="{6AF0AC14-A5AA-499D-898A-59C276B59E70}" dt="2022-05-18T15:18:57.643" v="3704" actId="2696"/>
        <pc:sldMkLst>
          <pc:docMk/>
          <pc:sldMk cId="4102293386" sldId="2194"/>
        </pc:sldMkLst>
      </pc:sldChg>
      <pc:sldChg chg="del">
        <pc:chgData name="Paolo Pertino" userId="0d1aebe2-9a57-4628-bf08-b1b5eefb97fe" providerId="ADAL" clId="{6AF0AC14-A5AA-499D-898A-59C276B59E70}" dt="2022-05-18T15:18:57.643" v="3704" actId="2696"/>
        <pc:sldMkLst>
          <pc:docMk/>
          <pc:sldMk cId="3281013440" sldId="2195"/>
        </pc:sldMkLst>
      </pc:sldChg>
      <pc:sldChg chg="del">
        <pc:chgData name="Paolo Pertino" userId="0d1aebe2-9a57-4628-bf08-b1b5eefb97fe" providerId="ADAL" clId="{6AF0AC14-A5AA-499D-898A-59C276B59E70}" dt="2022-05-18T15:18:57.643" v="3704" actId="2696"/>
        <pc:sldMkLst>
          <pc:docMk/>
          <pc:sldMk cId="614989041" sldId="2196"/>
        </pc:sldMkLst>
      </pc:sldChg>
      <pc:sldChg chg="del">
        <pc:chgData name="Paolo Pertino" userId="0d1aebe2-9a57-4628-bf08-b1b5eefb97fe" providerId="ADAL" clId="{6AF0AC14-A5AA-499D-898A-59C276B59E70}" dt="2022-05-18T15:18:57.643" v="3704" actId="2696"/>
        <pc:sldMkLst>
          <pc:docMk/>
          <pc:sldMk cId="598969443" sldId="2197"/>
        </pc:sldMkLst>
      </pc:sldChg>
      <pc:sldChg chg="del">
        <pc:chgData name="Paolo Pertino" userId="0d1aebe2-9a57-4628-bf08-b1b5eefb97fe" providerId="ADAL" clId="{6AF0AC14-A5AA-499D-898A-59C276B59E70}" dt="2022-05-18T15:18:57.643" v="3704" actId="2696"/>
        <pc:sldMkLst>
          <pc:docMk/>
          <pc:sldMk cId="3710546698" sldId="2198"/>
        </pc:sldMkLst>
      </pc:sldChg>
      <pc:sldChg chg="del">
        <pc:chgData name="Paolo Pertino" userId="0d1aebe2-9a57-4628-bf08-b1b5eefb97fe" providerId="ADAL" clId="{6AF0AC14-A5AA-499D-898A-59C276B59E70}" dt="2022-05-18T15:18:57.643" v="3704" actId="2696"/>
        <pc:sldMkLst>
          <pc:docMk/>
          <pc:sldMk cId="4103163263" sldId="2199"/>
        </pc:sldMkLst>
      </pc:sldChg>
      <pc:sldChg chg="del">
        <pc:chgData name="Paolo Pertino" userId="0d1aebe2-9a57-4628-bf08-b1b5eefb97fe" providerId="ADAL" clId="{6AF0AC14-A5AA-499D-898A-59C276B59E70}" dt="2022-05-18T15:18:57.643" v="3704" actId="2696"/>
        <pc:sldMkLst>
          <pc:docMk/>
          <pc:sldMk cId="2895249125" sldId="2200"/>
        </pc:sldMkLst>
      </pc:sldChg>
      <pc:sldChg chg="del">
        <pc:chgData name="Paolo Pertino" userId="0d1aebe2-9a57-4628-bf08-b1b5eefb97fe" providerId="ADAL" clId="{6AF0AC14-A5AA-499D-898A-59C276B59E70}" dt="2022-05-18T15:18:57.643" v="3704" actId="2696"/>
        <pc:sldMkLst>
          <pc:docMk/>
          <pc:sldMk cId="983746794" sldId="2201"/>
        </pc:sldMkLst>
      </pc:sldChg>
      <pc:sldChg chg="del">
        <pc:chgData name="Paolo Pertino" userId="0d1aebe2-9a57-4628-bf08-b1b5eefb97fe" providerId="ADAL" clId="{6AF0AC14-A5AA-499D-898A-59C276B59E70}" dt="2022-05-18T15:18:57.643" v="3704" actId="2696"/>
        <pc:sldMkLst>
          <pc:docMk/>
          <pc:sldMk cId="1453302754" sldId="2202"/>
        </pc:sldMkLst>
      </pc:sldChg>
      <pc:sldChg chg="del">
        <pc:chgData name="Paolo Pertino" userId="0d1aebe2-9a57-4628-bf08-b1b5eefb97fe" providerId="ADAL" clId="{6AF0AC14-A5AA-499D-898A-59C276B59E70}" dt="2022-05-18T15:18:57.643" v="3704" actId="2696"/>
        <pc:sldMkLst>
          <pc:docMk/>
          <pc:sldMk cId="837469762" sldId="2203"/>
        </pc:sldMkLst>
      </pc:sldChg>
      <pc:sldChg chg="del">
        <pc:chgData name="Paolo Pertino" userId="0d1aebe2-9a57-4628-bf08-b1b5eefb97fe" providerId="ADAL" clId="{6AF0AC14-A5AA-499D-898A-59C276B59E70}" dt="2022-05-18T15:18:57.643" v="3704" actId="2696"/>
        <pc:sldMkLst>
          <pc:docMk/>
          <pc:sldMk cId="3275296800" sldId="2204"/>
        </pc:sldMkLst>
      </pc:sldChg>
      <pc:sldChg chg="del">
        <pc:chgData name="Paolo Pertino" userId="0d1aebe2-9a57-4628-bf08-b1b5eefb97fe" providerId="ADAL" clId="{6AF0AC14-A5AA-499D-898A-59C276B59E70}" dt="2022-05-18T15:18:57.643" v="3704" actId="2696"/>
        <pc:sldMkLst>
          <pc:docMk/>
          <pc:sldMk cId="2290784346" sldId="2205"/>
        </pc:sldMkLst>
      </pc:sldChg>
      <pc:sldChg chg="del">
        <pc:chgData name="Paolo Pertino" userId="0d1aebe2-9a57-4628-bf08-b1b5eefb97fe" providerId="ADAL" clId="{6AF0AC14-A5AA-499D-898A-59C276B59E70}" dt="2022-05-18T15:18:57.643" v="3704" actId="2696"/>
        <pc:sldMkLst>
          <pc:docMk/>
          <pc:sldMk cId="3005089734" sldId="2206"/>
        </pc:sldMkLst>
      </pc:sldChg>
      <pc:sldChg chg="del">
        <pc:chgData name="Paolo Pertino" userId="0d1aebe2-9a57-4628-bf08-b1b5eefb97fe" providerId="ADAL" clId="{6AF0AC14-A5AA-499D-898A-59C276B59E70}" dt="2022-05-18T15:18:57.643" v="3704" actId="2696"/>
        <pc:sldMkLst>
          <pc:docMk/>
          <pc:sldMk cId="746192953" sldId="2207"/>
        </pc:sldMkLst>
      </pc:sldChg>
      <pc:sldChg chg="del">
        <pc:chgData name="Paolo Pertino" userId="0d1aebe2-9a57-4628-bf08-b1b5eefb97fe" providerId="ADAL" clId="{6AF0AC14-A5AA-499D-898A-59C276B59E70}" dt="2022-05-18T15:18:57.643" v="3704" actId="2696"/>
        <pc:sldMkLst>
          <pc:docMk/>
          <pc:sldMk cId="2344126884" sldId="2208"/>
        </pc:sldMkLst>
      </pc:sldChg>
      <pc:sldChg chg="del">
        <pc:chgData name="Paolo Pertino" userId="0d1aebe2-9a57-4628-bf08-b1b5eefb97fe" providerId="ADAL" clId="{6AF0AC14-A5AA-499D-898A-59C276B59E70}" dt="2022-05-18T15:18:57.643" v="3704" actId="2696"/>
        <pc:sldMkLst>
          <pc:docMk/>
          <pc:sldMk cId="1687213025" sldId="2209"/>
        </pc:sldMkLst>
      </pc:sldChg>
      <pc:sldChg chg="del">
        <pc:chgData name="Paolo Pertino" userId="0d1aebe2-9a57-4628-bf08-b1b5eefb97fe" providerId="ADAL" clId="{6AF0AC14-A5AA-499D-898A-59C276B59E70}" dt="2022-05-18T15:18:57.643" v="3704" actId="2696"/>
        <pc:sldMkLst>
          <pc:docMk/>
          <pc:sldMk cId="2868099852" sldId="2210"/>
        </pc:sldMkLst>
      </pc:sldChg>
      <pc:sldChg chg="del">
        <pc:chgData name="Paolo Pertino" userId="0d1aebe2-9a57-4628-bf08-b1b5eefb97fe" providerId="ADAL" clId="{6AF0AC14-A5AA-499D-898A-59C276B59E70}" dt="2022-05-18T15:18:57.643" v="3704" actId="2696"/>
        <pc:sldMkLst>
          <pc:docMk/>
          <pc:sldMk cId="910641284" sldId="2211"/>
        </pc:sldMkLst>
      </pc:sldChg>
      <pc:sldChg chg="del">
        <pc:chgData name="Paolo Pertino" userId="0d1aebe2-9a57-4628-bf08-b1b5eefb97fe" providerId="ADAL" clId="{6AF0AC14-A5AA-499D-898A-59C276B59E70}" dt="2022-05-18T15:18:57.643" v="3704" actId="2696"/>
        <pc:sldMkLst>
          <pc:docMk/>
          <pc:sldMk cId="2514790010" sldId="2212"/>
        </pc:sldMkLst>
      </pc:sldChg>
      <pc:sldChg chg="del">
        <pc:chgData name="Paolo Pertino" userId="0d1aebe2-9a57-4628-bf08-b1b5eefb97fe" providerId="ADAL" clId="{6AF0AC14-A5AA-499D-898A-59C276B59E70}" dt="2022-05-18T15:18:57.643" v="3704" actId="2696"/>
        <pc:sldMkLst>
          <pc:docMk/>
          <pc:sldMk cId="3109694832" sldId="2213"/>
        </pc:sldMkLst>
      </pc:sldChg>
      <pc:sldChg chg="del">
        <pc:chgData name="Paolo Pertino" userId="0d1aebe2-9a57-4628-bf08-b1b5eefb97fe" providerId="ADAL" clId="{6AF0AC14-A5AA-499D-898A-59C276B59E70}" dt="2022-05-18T15:18:57.643" v="3704" actId="2696"/>
        <pc:sldMkLst>
          <pc:docMk/>
          <pc:sldMk cId="287975093" sldId="2214"/>
        </pc:sldMkLst>
      </pc:sldChg>
      <pc:sldChg chg="del">
        <pc:chgData name="Paolo Pertino" userId="0d1aebe2-9a57-4628-bf08-b1b5eefb97fe" providerId="ADAL" clId="{6AF0AC14-A5AA-499D-898A-59C276B59E70}" dt="2022-05-18T15:18:57.643" v="3704" actId="2696"/>
        <pc:sldMkLst>
          <pc:docMk/>
          <pc:sldMk cId="1782042629" sldId="2215"/>
        </pc:sldMkLst>
      </pc:sldChg>
      <pc:sldChg chg="del">
        <pc:chgData name="Paolo Pertino" userId="0d1aebe2-9a57-4628-bf08-b1b5eefb97fe" providerId="ADAL" clId="{6AF0AC14-A5AA-499D-898A-59C276B59E70}" dt="2022-05-18T15:18:57.643" v="3704" actId="2696"/>
        <pc:sldMkLst>
          <pc:docMk/>
          <pc:sldMk cId="93118419" sldId="2216"/>
        </pc:sldMkLst>
      </pc:sldChg>
      <pc:sldChg chg="del">
        <pc:chgData name="Paolo Pertino" userId="0d1aebe2-9a57-4628-bf08-b1b5eefb97fe" providerId="ADAL" clId="{6AF0AC14-A5AA-499D-898A-59C276B59E70}" dt="2022-05-18T15:18:57.643" v="3704" actId="2696"/>
        <pc:sldMkLst>
          <pc:docMk/>
          <pc:sldMk cId="1045201287" sldId="2217"/>
        </pc:sldMkLst>
      </pc:sldChg>
      <pc:sldChg chg="del">
        <pc:chgData name="Paolo Pertino" userId="0d1aebe2-9a57-4628-bf08-b1b5eefb97fe" providerId="ADAL" clId="{6AF0AC14-A5AA-499D-898A-59C276B59E70}" dt="2022-05-18T15:18:57.643" v="3704" actId="2696"/>
        <pc:sldMkLst>
          <pc:docMk/>
          <pc:sldMk cId="2989198638" sldId="2218"/>
        </pc:sldMkLst>
      </pc:sldChg>
      <pc:sldChg chg="del">
        <pc:chgData name="Paolo Pertino" userId="0d1aebe2-9a57-4628-bf08-b1b5eefb97fe" providerId="ADAL" clId="{6AF0AC14-A5AA-499D-898A-59C276B59E70}" dt="2022-05-18T15:18:57.643" v="3704" actId="2696"/>
        <pc:sldMkLst>
          <pc:docMk/>
          <pc:sldMk cId="2164892231" sldId="2219"/>
        </pc:sldMkLst>
      </pc:sldChg>
      <pc:sldChg chg="del">
        <pc:chgData name="Paolo Pertino" userId="0d1aebe2-9a57-4628-bf08-b1b5eefb97fe" providerId="ADAL" clId="{6AF0AC14-A5AA-499D-898A-59C276B59E70}" dt="2022-05-18T15:18:57.643" v="3704" actId="2696"/>
        <pc:sldMkLst>
          <pc:docMk/>
          <pc:sldMk cId="2996144853" sldId="2220"/>
        </pc:sldMkLst>
      </pc:sldChg>
      <pc:sldChg chg="del">
        <pc:chgData name="Paolo Pertino" userId="0d1aebe2-9a57-4628-bf08-b1b5eefb97fe" providerId="ADAL" clId="{6AF0AC14-A5AA-499D-898A-59C276B59E70}" dt="2022-05-18T15:18:57.643" v="3704" actId="2696"/>
        <pc:sldMkLst>
          <pc:docMk/>
          <pc:sldMk cId="1340630470" sldId="2221"/>
        </pc:sldMkLst>
      </pc:sldChg>
      <pc:sldChg chg="del">
        <pc:chgData name="Paolo Pertino" userId="0d1aebe2-9a57-4628-bf08-b1b5eefb97fe" providerId="ADAL" clId="{6AF0AC14-A5AA-499D-898A-59C276B59E70}" dt="2022-05-18T15:18:57.643" v="3704" actId="2696"/>
        <pc:sldMkLst>
          <pc:docMk/>
          <pc:sldMk cId="3815268101" sldId="2222"/>
        </pc:sldMkLst>
      </pc:sldChg>
      <pc:sldChg chg="del">
        <pc:chgData name="Paolo Pertino" userId="0d1aebe2-9a57-4628-bf08-b1b5eefb97fe" providerId="ADAL" clId="{6AF0AC14-A5AA-499D-898A-59C276B59E70}" dt="2022-05-18T15:18:57.643" v="3704" actId="2696"/>
        <pc:sldMkLst>
          <pc:docMk/>
          <pc:sldMk cId="745546793" sldId="2223"/>
        </pc:sldMkLst>
      </pc:sldChg>
      <pc:sldChg chg="del">
        <pc:chgData name="Paolo Pertino" userId="0d1aebe2-9a57-4628-bf08-b1b5eefb97fe" providerId="ADAL" clId="{6AF0AC14-A5AA-499D-898A-59C276B59E70}" dt="2022-05-18T15:18:57.643" v="3704" actId="2696"/>
        <pc:sldMkLst>
          <pc:docMk/>
          <pc:sldMk cId="907230174" sldId="2224"/>
        </pc:sldMkLst>
      </pc:sldChg>
      <pc:sldChg chg="del">
        <pc:chgData name="Paolo Pertino" userId="0d1aebe2-9a57-4628-bf08-b1b5eefb97fe" providerId="ADAL" clId="{6AF0AC14-A5AA-499D-898A-59C276B59E70}" dt="2022-05-18T15:18:57.643" v="3704" actId="2696"/>
        <pc:sldMkLst>
          <pc:docMk/>
          <pc:sldMk cId="2971173126" sldId="2225"/>
        </pc:sldMkLst>
      </pc:sldChg>
      <pc:sldChg chg="del">
        <pc:chgData name="Paolo Pertino" userId="0d1aebe2-9a57-4628-bf08-b1b5eefb97fe" providerId="ADAL" clId="{6AF0AC14-A5AA-499D-898A-59C276B59E70}" dt="2022-05-18T15:18:57.643" v="3704" actId="2696"/>
        <pc:sldMkLst>
          <pc:docMk/>
          <pc:sldMk cId="1352577691" sldId="2226"/>
        </pc:sldMkLst>
      </pc:sldChg>
      <pc:sldChg chg="del">
        <pc:chgData name="Paolo Pertino" userId="0d1aebe2-9a57-4628-bf08-b1b5eefb97fe" providerId="ADAL" clId="{6AF0AC14-A5AA-499D-898A-59C276B59E70}" dt="2022-05-18T15:18:57.643" v="3704" actId="2696"/>
        <pc:sldMkLst>
          <pc:docMk/>
          <pc:sldMk cId="2053585020" sldId="2227"/>
        </pc:sldMkLst>
      </pc:sldChg>
      <pc:sldChg chg="del">
        <pc:chgData name="Paolo Pertino" userId="0d1aebe2-9a57-4628-bf08-b1b5eefb97fe" providerId="ADAL" clId="{6AF0AC14-A5AA-499D-898A-59C276B59E70}" dt="2022-05-18T15:18:57.643" v="3704" actId="2696"/>
        <pc:sldMkLst>
          <pc:docMk/>
          <pc:sldMk cId="3277158758" sldId="2228"/>
        </pc:sldMkLst>
      </pc:sldChg>
      <pc:sldChg chg="del">
        <pc:chgData name="Paolo Pertino" userId="0d1aebe2-9a57-4628-bf08-b1b5eefb97fe" providerId="ADAL" clId="{6AF0AC14-A5AA-499D-898A-59C276B59E70}" dt="2022-05-18T15:18:57.643" v="3704" actId="2696"/>
        <pc:sldMkLst>
          <pc:docMk/>
          <pc:sldMk cId="267641264" sldId="2229"/>
        </pc:sldMkLst>
      </pc:sldChg>
      <pc:sldChg chg="del">
        <pc:chgData name="Paolo Pertino" userId="0d1aebe2-9a57-4628-bf08-b1b5eefb97fe" providerId="ADAL" clId="{6AF0AC14-A5AA-499D-898A-59C276B59E70}" dt="2022-05-18T15:18:57.643" v="3704" actId="2696"/>
        <pc:sldMkLst>
          <pc:docMk/>
          <pc:sldMk cId="4287925973" sldId="2230"/>
        </pc:sldMkLst>
      </pc:sldChg>
      <pc:sldChg chg="del">
        <pc:chgData name="Paolo Pertino" userId="0d1aebe2-9a57-4628-bf08-b1b5eefb97fe" providerId="ADAL" clId="{6AF0AC14-A5AA-499D-898A-59C276B59E70}" dt="2022-05-18T15:18:57.643" v="3704" actId="2696"/>
        <pc:sldMkLst>
          <pc:docMk/>
          <pc:sldMk cId="2636655281" sldId="2231"/>
        </pc:sldMkLst>
      </pc:sldChg>
      <pc:sldChg chg="del">
        <pc:chgData name="Paolo Pertino" userId="0d1aebe2-9a57-4628-bf08-b1b5eefb97fe" providerId="ADAL" clId="{6AF0AC14-A5AA-499D-898A-59C276B59E70}" dt="2022-05-18T15:18:57.643" v="3704" actId="2696"/>
        <pc:sldMkLst>
          <pc:docMk/>
          <pc:sldMk cId="876644439" sldId="2232"/>
        </pc:sldMkLst>
      </pc:sldChg>
      <pc:sldChg chg="del">
        <pc:chgData name="Paolo Pertino" userId="0d1aebe2-9a57-4628-bf08-b1b5eefb97fe" providerId="ADAL" clId="{6AF0AC14-A5AA-499D-898A-59C276B59E70}" dt="2022-05-18T15:18:57.643" v="3704" actId="2696"/>
        <pc:sldMkLst>
          <pc:docMk/>
          <pc:sldMk cId="4189843482" sldId="2233"/>
        </pc:sldMkLst>
      </pc:sldChg>
      <pc:sldChg chg="del">
        <pc:chgData name="Paolo Pertino" userId="0d1aebe2-9a57-4628-bf08-b1b5eefb97fe" providerId="ADAL" clId="{6AF0AC14-A5AA-499D-898A-59C276B59E70}" dt="2022-05-18T15:18:57.643" v="3704" actId="2696"/>
        <pc:sldMkLst>
          <pc:docMk/>
          <pc:sldMk cId="3978611472" sldId="2234"/>
        </pc:sldMkLst>
      </pc:sldChg>
      <pc:sldChg chg="del">
        <pc:chgData name="Paolo Pertino" userId="0d1aebe2-9a57-4628-bf08-b1b5eefb97fe" providerId="ADAL" clId="{6AF0AC14-A5AA-499D-898A-59C276B59E70}" dt="2022-05-18T15:18:57.643" v="3704" actId="2696"/>
        <pc:sldMkLst>
          <pc:docMk/>
          <pc:sldMk cId="4079241962" sldId="2235"/>
        </pc:sldMkLst>
      </pc:sldChg>
      <pc:sldChg chg="del">
        <pc:chgData name="Paolo Pertino" userId="0d1aebe2-9a57-4628-bf08-b1b5eefb97fe" providerId="ADAL" clId="{6AF0AC14-A5AA-499D-898A-59C276B59E70}" dt="2022-05-18T15:18:57.643" v="3704" actId="2696"/>
        <pc:sldMkLst>
          <pc:docMk/>
          <pc:sldMk cId="450440988" sldId="2236"/>
        </pc:sldMkLst>
      </pc:sldChg>
      <pc:sldChg chg="del">
        <pc:chgData name="Paolo Pertino" userId="0d1aebe2-9a57-4628-bf08-b1b5eefb97fe" providerId="ADAL" clId="{6AF0AC14-A5AA-499D-898A-59C276B59E70}" dt="2022-05-18T15:18:57.643" v="3704" actId="2696"/>
        <pc:sldMkLst>
          <pc:docMk/>
          <pc:sldMk cId="15478159" sldId="2237"/>
        </pc:sldMkLst>
      </pc:sldChg>
      <pc:sldChg chg="del">
        <pc:chgData name="Paolo Pertino" userId="0d1aebe2-9a57-4628-bf08-b1b5eefb97fe" providerId="ADAL" clId="{6AF0AC14-A5AA-499D-898A-59C276B59E70}" dt="2022-05-18T15:18:57.643" v="3704" actId="2696"/>
        <pc:sldMkLst>
          <pc:docMk/>
          <pc:sldMk cId="4204331000" sldId="2238"/>
        </pc:sldMkLst>
      </pc:sldChg>
      <pc:sldChg chg="del">
        <pc:chgData name="Paolo Pertino" userId="0d1aebe2-9a57-4628-bf08-b1b5eefb97fe" providerId="ADAL" clId="{6AF0AC14-A5AA-499D-898A-59C276B59E70}" dt="2022-05-18T15:18:57.643" v="3704" actId="2696"/>
        <pc:sldMkLst>
          <pc:docMk/>
          <pc:sldMk cId="4208743951" sldId="2239"/>
        </pc:sldMkLst>
      </pc:sldChg>
      <pc:sldChg chg="del">
        <pc:chgData name="Paolo Pertino" userId="0d1aebe2-9a57-4628-bf08-b1b5eefb97fe" providerId="ADAL" clId="{6AF0AC14-A5AA-499D-898A-59C276B59E70}" dt="2022-05-18T15:18:57.643" v="3704" actId="2696"/>
        <pc:sldMkLst>
          <pc:docMk/>
          <pc:sldMk cId="2073705823" sldId="2240"/>
        </pc:sldMkLst>
      </pc:sldChg>
      <pc:sldChg chg="del">
        <pc:chgData name="Paolo Pertino" userId="0d1aebe2-9a57-4628-bf08-b1b5eefb97fe" providerId="ADAL" clId="{6AF0AC14-A5AA-499D-898A-59C276B59E70}" dt="2022-05-18T15:18:57.643" v="3704" actId="2696"/>
        <pc:sldMkLst>
          <pc:docMk/>
          <pc:sldMk cId="566252228" sldId="2241"/>
        </pc:sldMkLst>
      </pc:sldChg>
      <pc:sldChg chg="del">
        <pc:chgData name="Paolo Pertino" userId="0d1aebe2-9a57-4628-bf08-b1b5eefb97fe" providerId="ADAL" clId="{6AF0AC14-A5AA-499D-898A-59C276B59E70}" dt="2022-05-18T15:18:57.643" v="3704" actId="2696"/>
        <pc:sldMkLst>
          <pc:docMk/>
          <pc:sldMk cId="2647937610" sldId="2242"/>
        </pc:sldMkLst>
      </pc:sldChg>
      <pc:sldChg chg="del">
        <pc:chgData name="Paolo Pertino" userId="0d1aebe2-9a57-4628-bf08-b1b5eefb97fe" providerId="ADAL" clId="{6AF0AC14-A5AA-499D-898A-59C276B59E70}" dt="2022-05-18T15:18:57.643" v="3704" actId="2696"/>
        <pc:sldMkLst>
          <pc:docMk/>
          <pc:sldMk cId="491018315" sldId="2243"/>
        </pc:sldMkLst>
      </pc:sldChg>
      <pc:sldChg chg="del">
        <pc:chgData name="Paolo Pertino" userId="0d1aebe2-9a57-4628-bf08-b1b5eefb97fe" providerId="ADAL" clId="{6AF0AC14-A5AA-499D-898A-59C276B59E70}" dt="2022-05-18T15:18:57.643" v="3704" actId="2696"/>
        <pc:sldMkLst>
          <pc:docMk/>
          <pc:sldMk cId="191729979" sldId="2244"/>
        </pc:sldMkLst>
      </pc:sldChg>
      <pc:sldChg chg="del">
        <pc:chgData name="Paolo Pertino" userId="0d1aebe2-9a57-4628-bf08-b1b5eefb97fe" providerId="ADAL" clId="{6AF0AC14-A5AA-499D-898A-59C276B59E70}" dt="2022-05-18T15:18:57.643" v="3704" actId="2696"/>
        <pc:sldMkLst>
          <pc:docMk/>
          <pc:sldMk cId="1880180582" sldId="2245"/>
        </pc:sldMkLst>
      </pc:sldChg>
      <pc:sldChg chg="del">
        <pc:chgData name="Paolo Pertino" userId="0d1aebe2-9a57-4628-bf08-b1b5eefb97fe" providerId="ADAL" clId="{6AF0AC14-A5AA-499D-898A-59C276B59E70}" dt="2022-05-18T15:18:57.643" v="3704" actId="2696"/>
        <pc:sldMkLst>
          <pc:docMk/>
          <pc:sldMk cId="1141176821" sldId="2246"/>
        </pc:sldMkLst>
      </pc:sldChg>
      <pc:sldChg chg="del">
        <pc:chgData name="Paolo Pertino" userId="0d1aebe2-9a57-4628-bf08-b1b5eefb97fe" providerId="ADAL" clId="{6AF0AC14-A5AA-499D-898A-59C276B59E70}" dt="2022-05-18T15:18:57.643" v="3704" actId="2696"/>
        <pc:sldMkLst>
          <pc:docMk/>
          <pc:sldMk cId="1411517936" sldId="2247"/>
        </pc:sldMkLst>
      </pc:sldChg>
      <pc:sldChg chg="del">
        <pc:chgData name="Paolo Pertino" userId="0d1aebe2-9a57-4628-bf08-b1b5eefb97fe" providerId="ADAL" clId="{6AF0AC14-A5AA-499D-898A-59C276B59E70}" dt="2022-05-18T15:18:57.643" v="3704" actId="2696"/>
        <pc:sldMkLst>
          <pc:docMk/>
          <pc:sldMk cId="2006226299" sldId="2248"/>
        </pc:sldMkLst>
      </pc:sldChg>
      <pc:sldChg chg="del">
        <pc:chgData name="Paolo Pertino" userId="0d1aebe2-9a57-4628-bf08-b1b5eefb97fe" providerId="ADAL" clId="{6AF0AC14-A5AA-499D-898A-59C276B59E70}" dt="2022-05-18T15:18:57.643" v="3704" actId="2696"/>
        <pc:sldMkLst>
          <pc:docMk/>
          <pc:sldMk cId="3862382141" sldId="2249"/>
        </pc:sldMkLst>
      </pc:sldChg>
      <pc:sldChg chg="del">
        <pc:chgData name="Paolo Pertino" userId="0d1aebe2-9a57-4628-bf08-b1b5eefb97fe" providerId="ADAL" clId="{6AF0AC14-A5AA-499D-898A-59C276B59E70}" dt="2022-05-18T15:18:57.643" v="3704" actId="2696"/>
        <pc:sldMkLst>
          <pc:docMk/>
          <pc:sldMk cId="1005604714" sldId="2250"/>
        </pc:sldMkLst>
      </pc:sldChg>
      <pc:sldChg chg="del">
        <pc:chgData name="Paolo Pertino" userId="0d1aebe2-9a57-4628-bf08-b1b5eefb97fe" providerId="ADAL" clId="{6AF0AC14-A5AA-499D-898A-59C276B59E70}" dt="2022-05-18T15:18:57.643" v="3704" actId="2696"/>
        <pc:sldMkLst>
          <pc:docMk/>
          <pc:sldMk cId="912559265" sldId="2251"/>
        </pc:sldMkLst>
      </pc:sldChg>
      <pc:sldChg chg="del">
        <pc:chgData name="Paolo Pertino" userId="0d1aebe2-9a57-4628-bf08-b1b5eefb97fe" providerId="ADAL" clId="{6AF0AC14-A5AA-499D-898A-59C276B59E70}" dt="2022-05-18T15:18:57.643" v="3704" actId="2696"/>
        <pc:sldMkLst>
          <pc:docMk/>
          <pc:sldMk cId="1865260298" sldId="2252"/>
        </pc:sldMkLst>
      </pc:sldChg>
      <pc:sldChg chg="del">
        <pc:chgData name="Paolo Pertino" userId="0d1aebe2-9a57-4628-bf08-b1b5eefb97fe" providerId="ADAL" clId="{6AF0AC14-A5AA-499D-898A-59C276B59E70}" dt="2022-05-18T15:18:57.643" v="3704" actId="2696"/>
        <pc:sldMkLst>
          <pc:docMk/>
          <pc:sldMk cId="2980085082" sldId="2253"/>
        </pc:sldMkLst>
      </pc:sldChg>
      <pc:sldChg chg="del">
        <pc:chgData name="Paolo Pertino" userId="0d1aebe2-9a57-4628-bf08-b1b5eefb97fe" providerId="ADAL" clId="{6AF0AC14-A5AA-499D-898A-59C276B59E70}" dt="2022-05-18T15:18:57.643" v="3704" actId="2696"/>
        <pc:sldMkLst>
          <pc:docMk/>
          <pc:sldMk cId="2380599959" sldId="2254"/>
        </pc:sldMkLst>
      </pc:sldChg>
      <pc:sldChg chg="del">
        <pc:chgData name="Paolo Pertino" userId="0d1aebe2-9a57-4628-bf08-b1b5eefb97fe" providerId="ADAL" clId="{6AF0AC14-A5AA-499D-898A-59C276B59E70}" dt="2022-05-18T15:18:57.643" v="3704" actId="2696"/>
        <pc:sldMkLst>
          <pc:docMk/>
          <pc:sldMk cId="263942959" sldId="2255"/>
        </pc:sldMkLst>
      </pc:sldChg>
      <pc:sldChg chg="del">
        <pc:chgData name="Paolo Pertino" userId="0d1aebe2-9a57-4628-bf08-b1b5eefb97fe" providerId="ADAL" clId="{6AF0AC14-A5AA-499D-898A-59C276B59E70}" dt="2022-05-18T15:18:57.643" v="3704" actId="2696"/>
        <pc:sldMkLst>
          <pc:docMk/>
          <pc:sldMk cId="2058375398" sldId="2256"/>
        </pc:sldMkLst>
      </pc:sldChg>
      <pc:sldChg chg="del">
        <pc:chgData name="Paolo Pertino" userId="0d1aebe2-9a57-4628-bf08-b1b5eefb97fe" providerId="ADAL" clId="{6AF0AC14-A5AA-499D-898A-59C276B59E70}" dt="2022-05-18T15:18:57.643" v="3704" actId="2696"/>
        <pc:sldMkLst>
          <pc:docMk/>
          <pc:sldMk cId="2769387562" sldId="2257"/>
        </pc:sldMkLst>
      </pc:sldChg>
      <pc:sldChg chg="del">
        <pc:chgData name="Paolo Pertino" userId="0d1aebe2-9a57-4628-bf08-b1b5eefb97fe" providerId="ADAL" clId="{6AF0AC14-A5AA-499D-898A-59C276B59E70}" dt="2022-05-18T15:18:57.643" v="3704" actId="2696"/>
        <pc:sldMkLst>
          <pc:docMk/>
          <pc:sldMk cId="1020175485" sldId="2258"/>
        </pc:sldMkLst>
      </pc:sldChg>
      <pc:sldChg chg="del">
        <pc:chgData name="Paolo Pertino" userId="0d1aebe2-9a57-4628-bf08-b1b5eefb97fe" providerId="ADAL" clId="{6AF0AC14-A5AA-499D-898A-59C276B59E70}" dt="2022-05-18T15:18:57.643" v="3704" actId="2696"/>
        <pc:sldMkLst>
          <pc:docMk/>
          <pc:sldMk cId="3613654181" sldId="2259"/>
        </pc:sldMkLst>
      </pc:sldChg>
      <pc:sldChg chg="del">
        <pc:chgData name="Paolo Pertino" userId="0d1aebe2-9a57-4628-bf08-b1b5eefb97fe" providerId="ADAL" clId="{6AF0AC14-A5AA-499D-898A-59C276B59E70}" dt="2022-05-18T15:18:57.643" v="3704" actId="2696"/>
        <pc:sldMkLst>
          <pc:docMk/>
          <pc:sldMk cId="4231484875" sldId="2260"/>
        </pc:sldMkLst>
      </pc:sldChg>
      <pc:sldChg chg="del">
        <pc:chgData name="Paolo Pertino" userId="0d1aebe2-9a57-4628-bf08-b1b5eefb97fe" providerId="ADAL" clId="{6AF0AC14-A5AA-499D-898A-59C276B59E70}" dt="2022-05-18T15:18:57.643" v="3704" actId="2696"/>
        <pc:sldMkLst>
          <pc:docMk/>
          <pc:sldMk cId="578481130" sldId="2261"/>
        </pc:sldMkLst>
      </pc:sldChg>
      <pc:sldChg chg="del">
        <pc:chgData name="Paolo Pertino" userId="0d1aebe2-9a57-4628-bf08-b1b5eefb97fe" providerId="ADAL" clId="{6AF0AC14-A5AA-499D-898A-59C276B59E70}" dt="2022-05-18T15:18:57.643" v="3704" actId="2696"/>
        <pc:sldMkLst>
          <pc:docMk/>
          <pc:sldMk cId="2152890783" sldId="2262"/>
        </pc:sldMkLst>
      </pc:sldChg>
      <pc:sldChg chg="del">
        <pc:chgData name="Paolo Pertino" userId="0d1aebe2-9a57-4628-bf08-b1b5eefb97fe" providerId="ADAL" clId="{6AF0AC14-A5AA-499D-898A-59C276B59E70}" dt="2022-05-18T15:18:57.643" v="3704" actId="2696"/>
        <pc:sldMkLst>
          <pc:docMk/>
          <pc:sldMk cId="4118769725" sldId="2263"/>
        </pc:sldMkLst>
      </pc:sldChg>
      <pc:sldChg chg="del">
        <pc:chgData name="Paolo Pertino" userId="0d1aebe2-9a57-4628-bf08-b1b5eefb97fe" providerId="ADAL" clId="{6AF0AC14-A5AA-499D-898A-59C276B59E70}" dt="2022-05-18T15:18:57.643" v="3704" actId="2696"/>
        <pc:sldMkLst>
          <pc:docMk/>
          <pc:sldMk cId="2963930093" sldId="2264"/>
        </pc:sldMkLst>
      </pc:sldChg>
      <pc:sldChg chg="del">
        <pc:chgData name="Paolo Pertino" userId="0d1aebe2-9a57-4628-bf08-b1b5eefb97fe" providerId="ADAL" clId="{6AF0AC14-A5AA-499D-898A-59C276B59E70}" dt="2022-05-18T15:18:57.643" v="3704" actId="2696"/>
        <pc:sldMkLst>
          <pc:docMk/>
          <pc:sldMk cId="3317429150" sldId="2265"/>
        </pc:sldMkLst>
      </pc:sldChg>
      <pc:sldChg chg="del">
        <pc:chgData name="Paolo Pertino" userId="0d1aebe2-9a57-4628-bf08-b1b5eefb97fe" providerId="ADAL" clId="{6AF0AC14-A5AA-499D-898A-59C276B59E70}" dt="2022-05-18T15:18:57.643" v="3704" actId="2696"/>
        <pc:sldMkLst>
          <pc:docMk/>
          <pc:sldMk cId="4037630533" sldId="2266"/>
        </pc:sldMkLst>
      </pc:sldChg>
      <pc:sldChg chg="del">
        <pc:chgData name="Paolo Pertino" userId="0d1aebe2-9a57-4628-bf08-b1b5eefb97fe" providerId="ADAL" clId="{6AF0AC14-A5AA-499D-898A-59C276B59E70}" dt="2022-05-18T15:18:57.643" v="3704" actId="2696"/>
        <pc:sldMkLst>
          <pc:docMk/>
          <pc:sldMk cId="3496980242" sldId="2267"/>
        </pc:sldMkLst>
      </pc:sldChg>
      <pc:sldChg chg="del">
        <pc:chgData name="Paolo Pertino" userId="0d1aebe2-9a57-4628-bf08-b1b5eefb97fe" providerId="ADAL" clId="{6AF0AC14-A5AA-499D-898A-59C276B59E70}" dt="2022-05-18T15:18:57.643" v="3704" actId="2696"/>
        <pc:sldMkLst>
          <pc:docMk/>
          <pc:sldMk cId="265323640" sldId="2268"/>
        </pc:sldMkLst>
      </pc:sldChg>
      <pc:sldChg chg="addSp delSp modSp mod ord modTransition setBg modAnim">
        <pc:chgData name="Paolo Pertino" userId="0d1aebe2-9a57-4628-bf08-b1b5eefb97fe" providerId="ADAL" clId="{6AF0AC14-A5AA-499D-898A-59C276B59E70}" dt="2022-05-19T08:31:40.303" v="4308"/>
        <pc:sldMkLst>
          <pc:docMk/>
          <pc:sldMk cId="4195953557" sldId="2269"/>
        </pc:sldMkLst>
        <pc:spChg chg="del mod">
          <ac:chgData name="Paolo Pertino" userId="0d1aebe2-9a57-4628-bf08-b1b5eefb97fe" providerId="ADAL" clId="{6AF0AC14-A5AA-499D-898A-59C276B59E70}" dt="2022-05-19T08:17:09.668" v="4235" actId="478"/>
          <ac:spMkLst>
            <pc:docMk/>
            <pc:sldMk cId="4195953557" sldId="2269"/>
            <ac:spMk id="2" creationId="{10F17C8E-6DC2-49BE-8175-7CA6EF78521B}"/>
          </ac:spMkLst>
        </pc:spChg>
        <pc:spChg chg="del mod">
          <ac:chgData name="Paolo Pertino" userId="0d1aebe2-9a57-4628-bf08-b1b5eefb97fe" providerId="ADAL" clId="{6AF0AC14-A5AA-499D-898A-59C276B59E70}" dt="2022-05-19T08:16:08.706" v="4224"/>
          <ac:spMkLst>
            <pc:docMk/>
            <pc:sldMk cId="4195953557" sldId="2269"/>
            <ac:spMk id="3" creationId="{5ABAD2B8-901A-4368-86D5-09E18CE173EE}"/>
          </ac:spMkLst>
        </pc:spChg>
        <pc:spChg chg="del mod">
          <ac:chgData name="Paolo Pertino" userId="0d1aebe2-9a57-4628-bf08-b1b5eefb97fe" providerId="ADAL" clId="{6AF0AC14-A5AA-499D-898A-59C276B59E70}" dt="2022-05-19T08:16:37.090" v="4231" actId="478"/>
          <ac:spMkLst>
            <pc:docMk/>
            <pc:sldMk cId="4195953557" sldId="2269"/>
            <ac:spMk id="5" creationId="{61B108AB-935F-45C9-9A68-ED3AFFE1599F}"/>
          </ac:spMkLst>
        </pc:spChg>
        <pc:spChg chg="del mod">
          <ac:chgData name="Paolo Pertino" userId="0d1aebe2-9a57-4628-bf08-b1b5eefb97fe" providerId="ADAL" clId="{6AF0AC14-A5AA-499D-898A-59C276B59E70}" dt="2022-05-19T08:16:08.706" v="4222"/>
          <ac:spMkLst>
            <pc:docMk/>
            <pc:sldMk cId="4195953557" sldId="2269"/>
            <ac:spMk id="6" creationId="{0CE67B52-4E07-46AF-9CE4-8714375B4B60}"/>
          </ac:spMkLst>
        </pc:spChg>
        <pc:spChg chg="del mod">
          <ac:chgData name="Paolo Pertino" userId="0d1aebe2-9a57-4628-bf08-b1b5eefb97fe" providerId="ADAL" clId="{6AF0AC14-A5AA-499D-898A-59C276B59E70}" dt="2022-05-19T08:16:08.706" v="4226"/>
          <ac:spMkLst>
            <pc:docMk/>
            <pc:sldMk cId="4195953557" sldId="2269"/>
            <ac:spMk id="7" creationId="{CA3C29B8-03CF-4789-B751-7412709683A9}"/>
          </ac:spMkLst>
        </pc:spChg>
        <pc:spChg chg="mod">
          <ac:chgData name="Paolo Pertino" userId="0d1aebe2-9a57-4628-bf08-b1b5eefb97fe" providerId="ADAL" clId="{6AF0AC14-A5AA-499D-898A-59C276B59E70}" dt="2022-05-19T08:21:33.757" v="4271" actId="1076"/>
          <ac:spMkLst>
            <pc:docMk/>
            <pc:sldMk cId="4195953557" sldId="2269"/>
            <ac:spMk id="8" creationId="{B9CE4D75-54C4-4AA1-81B4-F995F0BB1130}"/>
          </ac:spMkLst>
        </pc:spChg>
        <pc:spChg chg="add mod">
          <ac:chgData name="Paolo Pertino" userId="0d1aebe2-9a57-4628-bf08-b1b5eefb97fe" providerId="ADAL" clId="{6AF0AC14-A5AA-499D-898A-59C276B59E70}" dt="2022-05-19T08:15:25.339" v="4213" actId="571"/>
          <ac:spMkLst>
            <pc:docMk/>
            <pc:sldMk cId="4195953557" sldId="2269"/>
            <ac:spMk id="9" creationId="{B9BFB922-E7BD-3103-989B-F7583B2B0896}"/>
          </ac:spMkLst>
        </pc:spChg>
        <pc:spChg chg="add mod">
          <ac:chgData name="Paolo Pertino" userId="0d1aebe2-9a57-4628-bf08-b1b5eefb97fe" providerId="ADAL" clId="{6AF0AC14-A5AA-499D-898A-59C276B59E70}" dt="2022-05-19T08:21:42.174" v="4272" actId="571"/>
          <ac:spMkLst>
            <pc:docMk/>
            <pc:sldMk cId="4195953557" sldId="2269"/>
            <ac:spMk id="15" creationId="{34E11B87-563A-066E-0A5F-1D7428E6C907}"/>
          </ac:spMkLst>
        </pc:spChg>
        <pc:picChg chg="add del mod ord">
          <ac:chgData name="Paolo Pertino" userId="0d1aebe2-9a57-4628-bf08-b1b5eefb97fe" providerId="ADAL" clId="{6AF0AC14-A5AA-499D-898A-59C276B59E70}" dt="2022-05-19T08:20:43.702" v="4263" actId="478"/>
          <ac:picMkLst>
            <pc:docMk/>
            <pc:sldMk cId="4195953557" sldId="2269"/>
            <ac:picMk id="10" creationId="{763BF10C-3494-F5BA-3DA1-E194A237CBA6}"/>
          </ac:picMkLst>
        </pc:picChg>
        <pc:picChg chg="add mod">
          <ac:chgData name="Paolo Pertino" userId="0d1aebe2-9a57-4628-bf08-b1b5eefb97fe" providerId="ADAL" clId="{6AF0AC14-A5AA-499D-898A-59C276B59E70}" dt="2022-05-19T08:21:04.484" v="4268" actId="1076"/>
          <ac:picMkLst>
            <pc:docMk/>
            <pc:sldMk cId="4195953557" sldId="2269"/>
            <ac:picMk id="14" creationId="{524ABD91-B9CD-B5D4-C9A2-21955104E9FC}"/>
          </ac:picMkLst>
        </pc:picChg>
        <pc:cxnChg chg="add mod">
          <ac:chgData name="Paolo Pertino" userId="0d1aebe2-9a57-4628-bf08-b1b5eefb97fe" providerId="ADAL" clId="{6AF0AC14-A5AA-499D-898A-59C276B59E70}" dt="2022-05-19T08:20:43.702" v="4263" actId="478"/>
          <ac:cxnSpMkLst>
            <pc:docMk/>
            <pc:sldMk cId="4195953557" sldId="2269"/>
            <ac:cxnSpMk id="11" creationId="{BD557B4E-C9F7-77AD-000A-C55F273E2C52}"/>
          </ac:cxnSpMkLst>
        </pc:cxnChg>
      </pc:sldChg>
      <pc:sldChg chg="modSp del">
        <pc:chgData name="Paolo Pertino" userId="0d1aebe2-9a57-4628-bf08-b1b5eefb97fe" providerId="ADAL" clId="{6AF0AC14-A5AA-499D-898A-59C276B59E70}" dt="2022-05-18T15:19:09.667" v="3705" actId="2696"/>
        <pc:sldMkLst>
          <pc:docMk/>
          <pc:sldMk cId="3462331571" sldId="2270"/>
        </pc:sldMkLst>
        <pc:spChg chg="mod">
          <ac:chgData name="Paolo Pertino" userId="0d1aebe2-9a57-4628-bf08-b1b5eefb97fe" providerId="ADAL" clId="{6AF0AC14-A5AA-499D-898A-59C276B59E70}" dt="2022-05-18T15:06:23.905" v="3659"/>
          <ac:spMkLst>
            <pc:docMk/>
            <pc:sldMk cId="3462331571" sldId="2270"/>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1477103496" sldId="2271"/>
        </pc:sldMkLst>
        <pc:spChg chg="mod">
          <ac:chgData name="Paolo Pertino" userId="0d1aebe2-9a57-4628-bf08-b1b5eefb97fe" providerId="ADAL" clId="{6AF0AC14-A5AA-499D-898A-59C276B59E70}" dt="2022-05-18T15:06:23.905" v="3659"/>
          <ac:spMkLst>
            <pc:docMk/>
            <pc:sldMk cId="1477103496" sldId="2271"/>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39701385" sldId="2272"/>
        </pc:sldMkLst>
        <pc:spChg chg="mod">
          <ac:chgData name="Paolo Pertino" userId="0d1aebe2-9a57-4628-bf08-b1b5eefb97fe" providerId="ADAL" clId="{6AF0AC14-A5AA-499D-898A-59C276B59E70}" dt="2022-05-18T15:06:23.905" v="3659"/>
          <ac:spMkLst>
            <pc:docMk/>
            <pc:sldMk cId="639701385" sldId="2272"/>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08693346" sldId="2273"/>
        </pc:sldMkLst>
        <pc:spChg chg="mod">
          <ac:chgData name="Paolo Pertino" userId="0d1aebe2-9a57-4628-bf08-b1b5eefb97fe" providerId="ADAL" clId="{6AF0AC14-A5AA-499D-898A-59C276B59E70}" dt="2022-05-18T15:06:23.905" v="3659"/>
          <ac:spMkLst>
            <pc:docMk/>
            <pc:sldMk cId="608693346" sldId="2273"/>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359027778" sldId="2274"/>
        </pc:sldMkLst>
        <pc:spChg chg="mod">
          <ac:chgData name="Paolo Pertino" userId="0d1aebe2-9a57-4628-bf08-b1b5eefb97fe" providerId="ADAL" clId="{6AF0AC14-A5AA-499D-898A-59C276B59E70}" dt="2022-05-18T15:06:23.905" v="3659"/>
          <ac:spMkLst>
            <pc:docMk/>
            <pc:sldMk cId="359027778" sldId="2274"/>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566871758" sldId="2275"/>
        </pc:sldMkLst>
        <pc:spChg chg="mod">
          <ac:chgData name="Paolo Pertino" userId="0d1aebe2-9a57-4628-bf08-b1b5eefb97fe" providerId="ADAL" clId="{6AF0AC14-A5AA-499D-898A-59C276B59E70}" dt="2022-05-18T15:06:23.905" v="3659"/>
          <ac:spMkLst>
            <pc:docMk/>
            <pc:sldMk cId="1566871758" sldId="2275"/>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934995921" sldId="2276"/>
        </pc:sldMkLst>
        <pc:spChg chg="mod">
          <ac:chgData name="Paolo Pertino" userId="0d1aebe2-9a57-4628-bf08-b1b5eefb97fe" providerId="ADAL" clId="{6AF0AC14-A5AA-499D-898A-59C276B59E70}" dt="2022-05-18T15:06:23.905" v="3659"/>
          <ac:spMkLst>
            <pc:docMk/>
            <pc:sldMk cId="1934995921" sldId="2276"/>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3077600145" sldId="2277"/>
        </pc:sldMkLst>
        <pc:spChg chg="mod">
          <ac:chgData name="Paolo Pertino" userId="0d1aebe2-9a57-4628-bf08-b1b5eefb97fe" providerId="ADAL" clId="{6AF0AC14-A5AA-499D-898A-59C276B59E70}" dt="2022-05-18T15:06:23.905" v="3659"/>
          <ac:spMkLst>
            <pc:docMk/>
            <pc:sldMk cId="3077600145" sldId="2277"/>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2528393430" sldId="2278"/>
        </pc:sldMkLst>
        <pc:spChg chg="mod">
          <ac:chgData name="Paolo Pertino" userId="0d1aebe2-9a57-4628-bf08-b1b5eefb97fe" providerId="ADAL" clId="{6AF0AC14-A5AA-499D-898A-59C276B59E70}" dt="2022-05-18T15:06:23.905" v="3659"/>
          <ac:spMkLst>
            <pc:docMk/>
            <pc:sldMk cId="2528393430" sldId="2278"/>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4142140930" sldId="2279"/>
        </pc:sldMkLst>
        <pc:spChg chg="mod">
          <ac:chgData name="Paolo Pertino" userId="0d1aebe2-9a57-4628-bf08-b1b5eefb97fe" providerId="ADAL" clId="{6AF0AC14-A5AA-499D-898A-59C276B59E70}" dt="2022-05-18T15:06:23.905" v="3659"/>
          <ac:spMkLst>
            <pc:docMk/>
            <pc:sldMk cId="4142140930" sldId="2279"/>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2014812401" sldId="2280"/>
        </pc:sldMkLst>
        <pc:spChg chg="mod">
          <ac:chgData name="Paolo Pertino" userId="0d1aebe2-9a57-4628-bf08-b1b5eefb97fe" providerId="ADAL" clId="{6AF0AC14-A5AA-499D-898A-59C276B59E70}" dt="2022-05-18T15:06:23.905" v="3659"/>
          <ac:spMkLst>
            <pc:docMk/>
            <pc:sldMk cId="2014812401" sldId="2280"/>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164861021" sldId="2281"/>
        </pc:sldMkLst>
        <pc:spChg chg="mod">
          <ac:chgData name="Paolo Pertino" userId="0d1aebe2-9a57-4628-bf08-b1b5eefb97fe" providerId="ADAL" clId="{6AF0AC14-A5AA-499D-898A-59C276B59E70}" dt="2022-05-18T15:06:23.905" v="3659"/>
          <ac:spMkLst>
            <pc:docMk/>
            <pc:sldMk cId="3164861021" sldId="2281"/>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574639300" sldId="2282"/>
        </pc:sldMkLst>
        <pc:spChg chg="mod">
          <ac:chgData name="Paolo Pertino" userId="0d1aebe2-9a57-4628-bf08-b1b5eefb97fe" providerId="ADAL" clId="{6AF0AC14-A5AA-499D-898A-59C276B59E70}" dt="2022-05-18T15:06:23.905" v="3659"/>
          <ac:spMkLst>
            <pc:docMk/>
            <pc:sldMk cId="574639300" sldId="2282"/>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491588289" sldId="2283"/>
        </pc:sldMkLst>
        <pc:spChg chg="mod">
          <ac:chgData name="Paolo Pertino" userId="0d1aebe2-9a57-4628-bf08-b1b5eefb97fe" providerId="ADAL" clId="{6AF0AC14-A5AA-499D-898A-59C276B59E70}" dt="2022-05-18T15:06:23.905" v="3659"/>
          <ac:spMkLst>
            <pc:docMk/>
            <pc:sldMk cId="3491588289" sldId="2283"/>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11437406" sldId="2284"/>
        </pc:sldMkLst>
        <pc:spChg chg="mod">
          <ac:chgData name="Paolo Pertino" userId="0d1aebe2-9a57-4628-bf08-b1b5eefb97fe" providerId="ADAL" clId="{6AF0AC14-A5AA-499D-898A-59C276B59E70}" dt="2022-05-18T15:06:23.905" v="3659"/>
          <ac:spMkLst>
            <pc:docMk/>
            <pc:sldMk cId="11437406" sldId="2284"/>
            <ac:spMk id="7" creationId="{C604D288-F596-4423-B1D4-263DEEF18F13}"/>
          </ac:spMkLst>
        </pc:spChg>
      </pc:sldChg>
      <pc:sldChg chg="modSp del">
        <pc:chgData name="Paolo Pertino" userId="0d1aebe2-9a57-4628-bf08-b1b5eefb97fe" providerId="ADAL" clId="{6AF0AC14-A5AA-499D-898A-59C276B59E70}" dt="2022-05-18T15:19:09.667" v="3705" actId="2696"/>
        <pc:sldMkLst>
          <pc:docMk/>
          <pc:sldMk cId="129412241" sldId="2285"/>
        </pc:sldMkLst>
        <pc:spChg chg="mod">
          <ac:chgData name="Paolo Pertino" userId="0d1aebe2-9a57-4628-bf08-b1b5eefb97fe" providerId="ADAL" clId="{6AF0AC14-A5AA-499D-898A-59C276B59E70}" dt="2022-05-18T15:06:23.905" v="3659"/>
          <ac:spMkLst>
            <pc:docMk/>
            <pc:sldMk cId="129412241" sldId="2285"/>
            <ac:spMk id="18" creationId="{D436450F-752D-4EBD-B855-E57C57E4D1EF}"/>
          </ac:spMkLst>
        </pc:spChg>
        <pc:spChg chg="mod">
          <ac:chgData name="Paolo Pertino" userId="0d1aebe2-9a57-4628-bf08-b1b5eefb97fe" providerId="ADAL" clId="{6AF0AC14-A5AA-499D-898A-59C276B59E70}" dt="2022-05-18T15:06:23.905" v="3659"/>
          <ac:spMkLst>
            <pc:docMk/>
            <pc:sldMk cId="129412241" sldId="2285"/>
            <ac:spMk id="20" creationId="{8D3EAECD-4DE4-4D63-80A2-FCB16D4AC09E}"/>
          </ac:spMkLst>
        </pc:spChg>
      </pc:sldChg>
      <pc:sldChg chg="modSp del">
        <pc:chgData name="Paolo Pertino" userId="0d1aebe2-9a57-4628-bf08-b1b5eefb97fe" providerId="ADAL" clId="{6AF0AC14-A5AA-499D-898A-59C276B59E70}" dt="2022-05-18T15:19:09.667" v="3705" actId="2696"/>
        <pc:sldMkLst>
          <pc:docMk/>
          <pc:sldMk cId="3289947576" sldId="2286"/>
        </pc:sldMkLst>
        <pc:spChg chg="mod">
          <ac:chgData name="Paolo Pertino" userId="0d1aebe2-9a57-4628-bf08-b1b5eefb97fe" providerId="ADAL" clId="{6AF0AC14-A5AA-499D-898A-59C276B59E70}" dt="2022-05-18T15:06:23.905" v="3659"/>
          <ac:spMkLst>
            <pc:docMk/>
            <pc:sldMk cId="3289947576" sldId="2286"/>
            <ac:spMk id="3" creationId="{D985A544-41DE-499D-886A-2CFE4663EAF9}"/>
          </ac:spMkLst>
        </pc:spChg>
        <pc:spChg chg="mod">
          <ac:chgData name="Paolo Pertino" userId="0d1aebe2-9a57-4628-bf08-b1b5eefb97fe" providerId="ADAL" clId="{6AF0AC14-A5AA-499D-898A-59C276B59E70}" dt="2022-05-18T15:06:23.905" v="3659"/>
          <ac:spMkLst>
            <pc:docMk/>
            <pc:sldMk cId="3289947576" sldId="2286"/>
            <ac:spMk id="6" creationId="{E87B974B-664E-47B9-8D3C-7A176A06E281}"/>
          </ac:spMkLst>
        </pc:spChg>
      </pc:sldChg>
      <pc:sldChg chg="modSp del">
        <pc:chgData name="Paolo Pertino" userId="0d1aebe2-9a57-4628-bf08-b1b5eefb97fe" providerId="ADAL" clId="{6AF0AC14-A5AA-499D-898A-59C276B59E70}" dt="2022-05-18T15:19:09.667" v="3705" actId="2696"/>
        <pc:sldMkLst>
          <pc:docMk/>
          <pc:sldMk cId="3163494976" sldId="2287"/>
        </pc:sldMkLst>
        <pc:spChg chg="mod">
          <ac:chgData name="Paolo Pertino" userId="0d1aebe2-9a57-4628-bf08-b1b5eefb97fe" providerId="ADAL" clId="{6AF0AC14-A5AA-499D-898A-59C276B59E70}" dt="2022-05-18T15:06:23.905" v="3659"/>
          <ac:spMkLst>
            <pc:docMk/>
            <pc:sldMk cId="3163494976" sldId="2287"/>
            <ac:spMk id="32" creationId="{195CF0CF-AF8A-4749-B32E-62C11D61C0B7}"/>
          </ac:spMkLst>
        </pc:spChg>
      </pc:sldChg>
      <pc:sldChg chg="modSp del">
        <pc:chgData name="Paolo Pertino" userId="0d1aebe2-9a57-4628-bf08-b1b5eefb97fe" providerId="ADAL" clId="{6AF0AC14-A5AA-499D-898A-59C276B59E70}" dt="2022-05-18T15:19:09.667" v="3705" actId="2696"/>
        <pc:sldMkLst>
          <pc:docMk/>
          <pc:sldMk cId="1628973148" sldId="2288"/>
        </pc:sldMkLst>
        <pc:spChg chg="mod">
          <ac:chgData name="Paolo Pertino" userId="0d1aebe2-9a57-4628-bf08-b1b5eefb97fe" providerId="ADAL" clId="{6AF0AC14-A5AA-499D-898A-59C276B59E70}" dt="2022-05-18T15:06:23.905" v="3659"/>
          <ac:spMkLst>
            <pc:docMk/>
            <pc:sldMk cId="1628973148" sldId="2288"/>
            <ac:spMk id="3" creationId="{C19BE7BA-5C57-4AD4-B58F-B5E75A383762}"/>
          </ac:spMkLst>
        </pc:spChg>
      </pc:sldChg>
      <pc:sldChg chg="modSp del">
        <pc:chgData name="Paolo Pertino" userId="0d1aebe2-9a57-4628-bf08-b1b5eefb97fe" providerId="ADAL" clId="{6AF0AC14-A5AA-499D-898A-59C276B59E70}" dt="2022-05-18T15:19:09.667" v="3705" actId="2696"/>
        <pc:sldMkLst>
          <pc:docMk/>
          <pc:sldMk cId="4068643857" sldId="2289"/>
        </pc:sldMkLst>
        <pc:spChg chg="mod">
          <ac:chgData name="Paolo Pertino" userId="0d1aebe2-9a57-4628-bf08-b1b5eefb97fe" providerId="ADAL" clId="{6AF0AC14-A5AA-499D-898A-59C276B59E70}" dt="2022-05-18T15:06:23.905" v="3659"/>
          <ac:spMkLst>
            <pc:docMk/>
            <pc:sldMk cId="4068643857" sldId="2289"/>
            <ac:spMk id="4" creationId="{CFD4C7DD-41E0-4555-B510-D85E5FD53BDC}"/>
          </ac:spMkLst>
        </pc:spChg>
      </pc:sldChg>
      <pc:sldChg chg="modSp del">
        <pc:chgData name="Paolo Pertino" userId="0d1aebe2-9a57-4628-bf08-b1b5eefb97fe" providerId="ADAL" clId="{6AF0AC14-A5AA-499D-898A-59C276B59E70}" dt="2022-05-18T15:19:09.667" v="3705" actId="2696"/>
        <pc:sldMkLst>
          <pc:docMk/>
          <pc:sldMk cId="1690545751" sldId="2290"/>
        </pc:sldMkLst>
        <pc:spChg chg="mod">
          <ac:chgData name="Paolo Pertino" userId="0d1aebe2-9a57-4628-bf08-b1b5eefb97fe" providerId="ADAL" clId="{6AF0AC14-A5AA-499D-898A-59C276B59E70}" dt="2022-05-18T15:06:23.905" v="3659"/>
          <ac:spMkLst>
            <pc:docMk/>
            <pc:sldMk cId="1690545751" sldId="2290"/>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685494426" sldId="2291"/>
        </pc:sldMkLst>
        <pc:spChg chg="mod">
          <ac:chgData name="Paolo Pertino" userId="0d1aebe2-9a57-4628-bf08-b1b5eefb97fe" providerId="ADAL" clId="{6AF0AC14-A5AA-499D-898A-59C276B59E70}" dt="2022-05-18T15:06:23.905" v="3659"/>
          <ac:spMkLst>
            <pc:docMk/>
            <pc:sldMk cId="685494426" sldId="2291"/>
            <ac:spMk id="9" creationId="{718A290E-4575-434A-B250-C5D5A96ACC7F}"/>
          </ac:spMkLst>
        </pc:spChg>
        <pc:spChg chg="mod">
          <ac:chgData name="Paolo Pertino" userId="0d1aebe2-9a57-4628-bf08-b1b5eefb97fe" providerId="ADAL" clId="{6AF0AC14-A5AA-499D-898A-59C276B59E70}" dt="2022-05-18T15:06:23.905" v="3659"/>
          <ac:spMkLst>
            <pc:docMk/>
            <pc:sldMk cId="685494426" sldId="2291"/>
            <ac:spMk id="10" creationId="{B17A5753-EC5E-4DAF-92AB-D02AD2241459}"/>
          </ac:spMkLst>
        </pc:spChg>
        <pc:spChg chg="mod">
          <ac:chgData name="Paolo Pertino" userId="0d1aebe2-9a57-4628-bf08-b1b5eefb97fe" providerId="ADAL" clId="{6AF0AC14-A5AA-499D-898A-59C276B59E70}" dt="2022-05-18T15:06:23.905" v="3659"/>
          <ac:spMkLst>
            <pc:docMk/>
            <pc:sldMk cId="685494426" sldId="2291"/>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713937711" sldId="2292"/>
        </pc:sldMkLst>
        <pc:spChg chg="mod">
          <ac:chgData name="Paolo Pertino" userId="0d1aebe2-9a57-4628-bf08-b1b5eefb97fe" providerId="ADAL" clId="{6AF0AC14-A5AA-499D-898A-59C276B59E70}" dt="2022-05-18T15:06:23.905" v="3659"/>
          <ac:spMkLst>
            <pc:docMk/>
            <pc:sldMk cId="2713937711" sldId="2292"/>
            <ac:spMk id="9" creationId="{718A290E-4575-434A-B250-C5D5A96ACC7F}"/>
          </ac:spMkLst>
        </pc:spChg>
        <pc:spChg chg="mod">
          <ac:chgData name="Paolo Pertino" userId="0d1aebe2-9a57-4628-bf08-b1b5eefb97fe" providerId="ADAL" clId="{6AF0AC14-A5AA-499D-898A-59C276B59E70}" dt="2022-05-18T15:06:23.905" v="3659"/>
          <ac:spMkLst>
            <pc:docMk/>
            <pc:sldMk cId="2713937711" sldId="2292"/>
            <ac:spMk id="10" creationId="{B17A5753-EC5E-4DAF-92AB-D02AD2241459}"/>
          </ac:spMkLst>
        </pc:spChg>
        <pc:spChg chg="mod">
          <ac:chgData name="Paolo Pertino" userId="0d1aebe2-9a57-4628-bf08-b1b5eefb97fe" providerId="ADAL" clId="{6AF0AC14-A5AA-499D-898A-59C276B59E70}" dt="2022-05-18T15:06:23.905" v="3659"/>
          <ac:spMkLst>
            <pc:docMk/>
            <pc:sldMk cId="2713937711" sldId="2292"/>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092612048" sldId="2293"/>
        </pc:sldMkLst>
        <pc:spChg chg="mod">
          <ac:chgData name="Paolo Pertino" userId="0d1aebe2-9a57-4628-bf08-b1b5eefb97fe" providerId="ADAL" clId="{6AF0AC14-A5AA-499D-898A-59C276B59E70}" dt="2022-05-18T15:06:23.905" v="3659"/>
          <ac:spMkLst>
            <pc:docMk/>
            <pc:sldMk cId="2092612048" sldId="2293"/>
            <ac:spMk id="9" creationId="{718A290E-4575-434A-B250-C5D5A96ACC7F}"/>
          </ac:spMkLst>
        </pc:spChg>
        <pc:spChg chg="mod">
          <ac:chgData name="Paolo Pertino" userId="0d1aebe2-9a57-4628-bf08-b1b5eefb97fe" providerId="ADAL" clId="{6AF0AC14-A5AA-499D-898A-59C276B59E70}" dt="2022-05-18T15:06:23.905" v="3659"/>
          <ac:spMkLst>
            <pc:docMk/>
            <pc:sldMk cId="2092612048" sldId="2293"/>
            <ac:spMk id="10" creationId="{B17A5753-EC5E-4DAF-92AB-D02AD2241459}"/>
          </ac:spMkLst>
        </pc:spChg>
        <pc:spChg chg="mod">
          <ac:chgData name="Paolo Pertino" userId="0d1aebe2-9a57-4628-bf08-b1b5eefb97fe" providerId="ADAL" clId="{6AF0AC14-A5AA-499D-898A-59C276B59E70}" dt="2022-05-18T15:06:23.905" v="3659"/>
          <ac:spMkLst>
            <pc:docMk/>
            <pc:sldMk cId="2092612048" sldId="2293"/>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3686756826" sldId="2294"/>
        </pc:sldMkLst>
        <pc:spChg chg="mod">
          <ac:chgData name="Paolo Pertino" userId="0d1aebe2-9a57-4628-bf08-b1b5eefb97fe" providerId="ADAL" clId="{6AF0AC14-A5AA-499D-898A-59C276B59E70}" dt="2022-05-18T15:06:23.905" v="3659"/>
          <ac:spMkLst>
            <pc:docMk/>
            <pc:sldMk cId="3686756826" sldId="2294"/>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466722398" sldId="2295"/>
        </pc:sldMkLst>
        <pc:spChg chg="mod">
          <ac:chgData name="Paolo Pertino" userId="0d1aebe2-9a57-4628-bf08-b1b5eefb97fe" providerId="ADAL" clId="{6AF0AC14-A5AA-499D-898A-59C276B59E70}" dt="2022-05-18T15:06:23.905" v="3659"/>
          <ac:spMkLst>
            <pc:docMk/>
            <pc:sldMk cId="466722398" sldId="2295"/>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1720350874" sldId="2296"/>
        </pc:sldMkLst>
        <pc:spChg chg="mod">
          <ac:chgData name="Paolo Pertino" userId="0d1aebe2-9a57-4628-bf08-b1b5eefb97fe" providerId="ADAL" clId="{6AF0AC14-A5AA-499D-898A-59C276B59E70}" dt="2022-05-18T15:06:23.905" v="3659"/>
          <ac:spMkLst>
            <pc:docMk/>
            <pc:sldMk cId="1720350874" sldId="2296"/>
            <ac:spMk id="7" creationId="{A8F5CF5D-879A-453C-B212-E007180B8A72}"/>
          </ac:spMkLst>
        </pc:spChg>
        <pc:spChg chg="mod">
          <ac:chgData name="Paolo Pertino" userId="0d1aebe2-9a57-4628-bf08-b1b5eefb97fe" providerId="ADAL" clId="{6AF0AC14-A5AA-499D-898A-59C276B59E70}" dt="2022-05-18T15:06:23.905" v="3659"/>
          <ac:spMkLst>
            <pc:docMk/>
            <pc:sldMk cId="1720350874" sldId="2296"/>
            <ac:spMk id="8" creationId="{E007C4C9-5F23-4590-80AC-213C197E5F58}"/>
          </ac:spMkLst>
        </pc:spChg>
      </pc:sldChg>
      <pc:sldChg chg="modSp del">
        <pc:chgData name="Paolo Pertino" userId="0d1aebe2-9a57-4628-bf08-b1b5eefb97fe" providerId="ADAL" clId="{6AF0AC14-A5AA-499D-898A-59C276B59E70}" dt="2022-05-18T15:19:09.667" v="3705" actId="2696"/>
        <pc:sldMkLst>
          <pc:docMk/>
          <pc:sldMk cId="1062564361" sldId="2297"/>
        </pc:sldMkLst>
        <pc:spChg chg="mod">
          <ac:chgData name="Paolo Pertino" userId="0d1aebe2-9a57-4628-bf08-b1b5eefb97fe" providerId="ADAL" clId="{6AF0AC14-A5AA-499D-898A-59C276B59E70}" dt="2022-05-18T15:06:23.905" v="3659"/>
          <ac:spMkLst>
            <pc:docMk/>
            <pc:sldMk cId="1062564361" sldId="2297"/>
            <ac:spMk id="8" creationId="{019795EE-752A-417C-B47B-5302FE5A601B}"/>
          </ac:spMkLst>
        </pc:spChg>
        <pc:spChg chg="mod">
          <ac:chgData name="Paolo Pertino" userId="0d1aebe2-9a57-4628-bf08-b1b5eefb97fe" providerId="ADAL" clId="{6AF0AC14-A5AA-499D-898A-59C276B59E70}" dt="2022-05-18T15:06:23.905" v="3659"/>
          <ac:spMkLst>
            <pc:docMk/>
            <pc:sldMk cId="1062564361" sldId="2297"/>
            <ac:spMk id="9" creationId="{AF59FA61-4D35-4357-A856-A513FEF54A63}"/>
          </ac:spMkLst>
        </pc:spChg>
        <pc:spChg chg="mod">
          <ac:chgData name="Paolo Pertino" userId="0d1aebe2-9a57-4628-bf08-b1b5eefb97fe" providerId="ADAL" clId="{6AF0AC14-A5AA-499D-898A-59C276B59E70}" dt="2022-05-18T15:06:23.905" v="3659"/>
          <ac:spMkLst>
            <pc:docMk/>
            <pc:sldMk cId="1062564361" sldId="2297"/>
            <ac:spMk id="10" creationId="{EC88C093-AF63-4354-BD22-70B3DA59F1E4}"/>
          </ac:spMkLst>
        </pc:spChg>
      </pc:sldChg>
      <pc:sldChg chg="del">
        <pc:chgData name="Paolo Pertino" userId="0d1aebe2-9a57-4628-bf08-b1b5eefb97fe" providerId="ADAL" clId="{6AF0AC14-A5AA-499D-898A-59C276B59E70}" dt="2022-05-18T15:19:09.667" v="3705" actId="2696"/>
        <pc:sldMkLst>
          <pc:docMk/>
          <pc:sldMk cId="26465319" sldId="2298"/>
        </pc:sldMkLst>
      </pc:sldChg>
      <pc:sldChg chg="add del">
        <pc:chgData name="Paolo Pertino" userId="0d1aebe2-9a57-4628-bf08-b1b5eefb97fe" providerId="ADAL" clId="{6AF0AC14-A5AA-499D-898A-59C276B59E70}" dt="2022-05-18T13:35:31.857" v="476" actId="2890"/>
        <pc:sldMkLst>
          <pc:docMk/>
          <pc:sldMk cId="2378670873" sldId="2299"/>
        </pc:sldMkLst>
      </pc:sldChg>
      <pc:sldMasterChg chg="delSldLayout">
        <pc:chgData name="Paolo Pertino" userId="0d1aebe2-9a57-4628-bf08-b1b5eefb97fe" providerId="ADAL" clId="{6AF0AC14-A5AA-499D-898A-59C276B59E70}" dt="2022-05-18T12:36:07.679" v="3" actId="2696"/>
        <pc:sldMasterMkLst>
          <pc:docMk/>
          <pc:sldMasterMk cId="2936747589" sldId="2147483794"/>
        </pc:sldMasterMkLst>
        <pc:sldLayoutChg chg="del">
          <pc:chgData name="Paolo Pertino" userId="0d1aebe2-9a57-4628-bf08-b1b5eefb97fe" providerId="ADAL" clId="{6AF0AC14-A5AA-499D-898A-59C276B59E70}" dt="2022-05-18T12:36:07.679" v="3" actId="2696"/>
          <pc:sldLayoutMkLst>
            <pc:docMk/>
            <pc:sldMasterMk cId="2936747589" sldId="2147483794"/>
            <pc:sldLayoutMk cId="2037339293" sldId="2147484022"/>
          </pc:sldLayoutMkLst>
        </pc:sldLayoutChg>
      </pc:sldMasterChg>
      <pc:sldMasterChg chg="delSp modSp mod modAnim modSldLayout">
        <pc:chgData name="Paolo Pertino" userId="0d1aebe2-9a57-4628-bf08-b1b5eefb97fe" providerId="ADAL" clId="{6AF0AC14-A5AA-499D-898A-59C276B59E70}" dt="2022-05-19T08:35:22.922" v="4313"/>
        <pc:sldMasterMkLst>
          <pc:docMk/>
          <pc:sldMasterMk cId="2755201955" sldId="2147483858"/>
        </pc:sldMasterMkLst>
        <pc:spChg chg="mod">
          <ac:chgData name="Paolo Pertino" userId="0d1aebe2-9a57-4628-bf08-b1b5eefb97fe" providerId="ADAL" clId="{6AF0AC14-A5AA-499D-898A-59C276B59E70}" dt="2022-05-19T08:13:19.450" v="4199" actId="207"/>
          <ac:spMkLst>
            <pc:docMk/>
            <pc:sldMasterMk cId="2755201955" sldId="2147483858"/>
            <ac:spMk id="7" creationId="{2C0609E7-B21A-44A3-8DFD-8D2964CD8535}"/>
          </ac:spMkLst>
        </pc:spChg>
        <pc:spChg chg="mod">
          <ac:chgData name="Paolo Pertino" userId="0d1aebe2-9a57-4628-bf08-b1b5eefb97fe" providerId="ADAL" clId="{6AF0AC14-A5AA-499D-898A-59C276B59E70}" dt="2022-05-19T08:12:42.359" v="4156" actId="207"/>
          <ac:spMkLst>
            <pc:docMk/>
            <pc:sldMasterMk cId="2755201955" sldId="2147483858"/>
            <ac:spMk id="9" creationId="{0A9DEC81-A035-4291-8FEC-7FC53A59434A}"/>
          </ac:spMkLst>
        </pc:spChg>
        <pc:spChg chg="del">
          <ac:chgData name="Paolo Pertino" userId="0d1aebe2-9a57-4628-bf08-b1b5eefb97fe" providerId="ADAL" clId="{6AF0AC14-A5AA-499D-898A-59C276B59E70}" dt="2022-05-19T08:12:48.483" v="4158" actId="478"/>
          <ac:spMkLst>
            <pc:docMk/>
            <pc:sldMasterMk cId="2755201955" sldId="2147483858"/>
            <ac:spMk id="10" creationId="{DC360901-01AD-4430-8498-AB1A082771C1}"/>
          </ac:spMkLst>
        </pc:spChg>
        <pc:spChg chg="del">
          <ac:chgData name="Paolo Pertino" userId="0d1aebe2-9a57-4628-bf08-b1b5eefb97fe" providerId="ADAL" clId="{6AF0AC14-A5AA-499D-898A-59C276B59E70}" dt="2022-05-19T08:12:46.051" v="4157" actId="478"/>
          <ac:spMkLst>
            <pc:docMk/>
            <pc:sldMasterMk cId="2755201955" sldId="2147483858"/>
            <ac:spMk id="11" creationId="{E1BF17D6-2B7C-4C41-8849-23DB4B7E1C12}"/>
          </ac:spMkLst>
        </pc:spChg>
        <pc:spChg chg="del">
          <ac:chgData name="Paolo Pertino" userId="0d1aebe2-9a57-4628-bf08-b1b5eefb97fe" providerId="ADAL" clId="{6AF0AC14-A5AA-499D-898A-59C276B59E70}" dt="2022-05-19T08:12:48.483" v="4158" actId="478"/>
          <ac:spMkLst>
            <pc:docMk/>
            <pc:sldMasterMk cId="2755201955" sldId="2147483858"/>
            <ac:spMk id="12" creationId="{7A9D41FB-1A1C-4F29-8C1E-719377825060}"/>
          </ac:spMkLst>
        </pc:spChg>
        <pc:spChg chg="mod">
          <ac:chgData name="Paolo Pertino" userId="0d1aebe2-9a57-4628-bf08-b1b5eefb97fe" providerId="ADAL" clId="{6AF0AC14-A5AA-499D-898A-59C276B59E70}" dt="2022-05-19T08:35:22.922" v="4313"/>
          <ac:spMkLst>
            <pc:docMk/>
            <pc:sldMasterMk cId="2755201955" sldId="2147483858"/>
            <ac:spMk id="17" creationId="{5BD735A8-43BA-4459-B25B-E3B90F10C583}"/>
          </ac:spMkLst>
        </pc:spChg>
        <pc:spChg chg="mod">
          <ac:chgData name="Paolo Pertino" userId="0d1aebe2-9a57-4628-bf08-b1b5eefb97fe" providerId="ADAL" clId="{6AF0AC14-A5AA-499D-898A-59C276B59E70}" dt="2022-05-19T08:14:17.075" v="4204"/>
          <ac:spMkLst>
            <pc:docMk/>
            <pc:sldMasterMk cId="2755201955" sldId="2147483858"/>
            <ac:spMk id="18" creationId="{2DF9135E-E526-4CCC-9C22-56BB385A847C}"/>
          </ac:spMkLst>
        </pc:spChg>
        <pc:spChg chg="mod">
          <ac:chgData name="Paolo Pertino" userId="0d1aebe2-9a57-4628-bf08-b1b5eefb97fe" providerId="ADAL" clId="{6AF0AC14-A5AA-499D-898A-59C276B59E70}" dt="2022-05-19T08:14:44.407" v="4208" actId="207"/>
          <ac:spMkLst>
            <pc:docMk/>
            <pc:sldMasterMk cId="2755201955" sldId="2147483858"/>
            <ac:spMk id="19" creationId="{66CD4B45-DE3A-4B59-B7B6-590FD82FF4A1}"/>
          </ac:spMkLst>
        </pc:spChg>
        <pc:spChg chg="mod">
          <ac:chgData name="Paolo Pertino" userId="0d1aebe2-9a57-4628-bf08-b1b5eefb97fe" providerId="ADAL" clId="{6AF0AC14-A5AA-499D-898A-59C276B59E70}" dt="2022-05-19T08:13:57.682" v="4203" actId="207"/>
          <ac:spMkLst>
            <pc:docMk/>
            <pc:sldMasterMk cId="2755201955" sldId="2147483858"/>
            <ac:spMk id="20" creationId="{C1DBF76F-A5BF-4FE4-9E19-DA0FF8895EED}"/>
          </ac:spMkLst>
        </pc:spChg>
        <pc:spChg chg="mod">
          <ac:chgData name="Paolo Pertino" userId="0d1aebe2-9a57-4628-bf08-b1b5eefb97fe" providerId="ADAL" clId="{6AF0AC14-A5AA-499D-898A-59C276B59E70}" dt="2022-05-19T08:14:23.160" v="4205" actId="207"/>
          <ac:spMkLst>
            <pc:docMk/>
            <pc:sldMasterMk cId="2755201955" sldId="2147483858"/>
            <ac:spMk id="21" creationId="{D8E2F99E-EA47-4EDD-93A2-372AC98AA753}"/>
          </ac:spMkLst>
        </pc:spChg>
        <pc:spChg chg="del">
          <ac:chgData name="Paolo Pertino" userId="0d1aebe2-9a57-4628-bf08-b1b5eefb97fe" providerId="ADAL" clId="{6AF0AC14-A5AA-499D-898A-59C276B59E70}" dt="2022-05-19T08:13:21.873" v="4200" actId="478"/>
          <ac:spMkLst>
            <pc:docMk/>
            <pc:sldMasterMk cId="2755201955" sldId="2147483858"/>
            <ac:spMk id="23" creationId="{9A9AFC40-C19C-466C-9791-7DEB2FEE23C0}"/>
          </ac:spMkLst>
        </pc:spChg>
        <pc:spChg chg="mod">
          <ac:chgData name="Paolo Pertino" userId="0d1aebe2-9a57-4628-bf08-b1b5eefb97fe" providerId="ADAL" clId="{6AF0AC14-A5AA-499D-898A-59C276B59E70}" dt="2022-05-19T08:14:36.161" v="4206"/>
          <ac:spMkLst>
            <pc:docMk/>
            <pc:sldMasterMk cId="2755201955" sldId="2147483858"/>
            <ac:spMk id="26" creationId="{45462E15-C4A9-4807-B343-3389E51B6F38}"/>
          </ac:spMkLst>
        </pc:spChg>
        <pc:sldLayoutChg chg="modSp mod">
          <pc:chgData name="Paolo Pertino" userId="0d1aebe2-9a57-4628-bf08-b1b5eefb97fe" providerId="ADAL" clId="{6AF0AC14-A5AA-499D-898A-59C276B59E70}" dt="2022-05-19T08:12:21.762" v="4148" actId="207"/>
          <pc:sldLayoutMkLst>
            <pc:docMk/>
            <pc:sldMasterMk cId="2755201955" sldId="2147483858"/>
            <pc:sldLayoutMk cId="3917627292" sldId="2147483864"/>
          </pc:sldLayoutMkLst>
          <pc:spChg chg="mod">
            <ac:chgData name="Paolo Pertino" userId="0d1aebe2-9a57-4628-bf08-b1b5eefb97fe" providerId="ADAL" clId="{6AF0AC14-A5AA-499D-898A-59C276B59E70}" dt="2022-05-19T08:12:21.762" v="4148" actId="207"/>
            <ac:spMkLst>
              <pc:docMk/>
              <pc:sldMasterMk cId="2755201955" sldId="2147483858"/>
              <pc:sldLayoutMk cId="3917627292" sldId="2147483864"/>
              <ac:spMk id="3" creationId="{13399DF4-D239-4B46-A59E-3F2D266B8AC5}"/>
            </ac:spMkLst>
          </pc:spChg>
        </pc:sldLayoutChg>
      </pc:sldMasterChg>
      <pc:sldMasterChg chg="addSp delSp modSp mod setBg modAnim delSldLayout modSldLayout">
        <pc:chgData name="Paolo Pertino" userId="0d1aebe2-9a57-4628-bf08-b1b5eefb97fe" providerId="ADAL" clId="{6AF0AC14-A5AA-499D-898A-59C276B59E70}" dt="2022-05-19T09:54:27.750" v="4721" actId="2696"/>
        <pc:sldMasterMkLst>
          <pc:docMk/>
          <pc:sldMasterMk cId="4046808195" sldId="2147484017"/>
        </pc:sldMasterMkLst>
        <pc:spChg chg="add mod">
          <ac:chgData name="Paolo Pertino" userId="0d1aebe2-9a57-4628-bf08-b1b5eefb97fe" providerId="ADAL" clId="{6AF0AC14-A5AA-499D-898A-59C276B59E70}" dt="2022-05-19T07:51:53.866" v="3881" actId="571"/>
          <ac:spMkLst>
            <pc:docMk/>
            <pc:sldMasterMk cId="4046808195" sldId="2147484017"/>
            <ac:spMk id="17" creationId="{D4B5C1C2-F390-0D97-61B4-87771D499CE5}"/>
          </ac:spMkLst>
        </pc:spChg>
        <pc:spChg chg="mod">
          <ac:chgData name="Paolo Pertino" userId="0d1aebe2-9a57-4628-bf08-b1b5eefb97fe" providerId="ADAL" clId="{6AF0AC14-A5AA-499D-898A-59C276B59E70}" dt="2022-05-19T07:51:12.316" v="3870" actId="207"/>
          <ac:spMkLst>
            <pc:docMk/>
            <pc:sldMasterMk cId="4046808195" sldId="2147484017"/>
            <ac:spMk id="19" creationId="{D43BEE53-D0C0-46ED-87CD-542C49A5D48D}"/>
          </ac:spMkLst>
        </pc:spChg>
        <pc:spChg chg="mod">
          <ac:chgData name="Paolo Pertino" userId="0d1aebe2-9a57-4628-bf08-b1b5eefb97fe" providerId="ADAL" clId="{6AF0AC14-A5AA-499D-898A-59C276B59E70}" dt="2022-05-19T08:04:27.760" v="4050" actId="1076"/>
          <ac:spMkLst>
            <pc:docMk/>
            <pc:sldMasterMk cId="4046808195" sldId="2147484017"/>
            <ac:spMk id="20" creationId="{7F2F5B1D-3438-4931-AE39-D1E058B1ACC7}"/>
          </ac:spMkLst>
        </pc:spChg>
        <pc:spChg chg="mod">
          <ac:chgData name="Paolo Pertino" userId="0d1aebe2-9a57-4628-bf08-b1b5eefb97fe" providerId="ADAL" clId="{6AF0AC14-A5AA-499D-898A-59C276B59E70}" dt="2022-05-19T07:51:31.477" v="3876" actId="207"/>
          <ac:spMkLst>
            <pc:docMk/>
            <pc:sldMasterMk cId="4046808195" sldId="2147484017"/>
            <ac:spMk id="21" creationId="{33D860D2-E8F4-4DB0-AA5F-816536553540}"/>
          </ac:spMkLst>
        </pc:spChg>
        <pc:spChg chg="add del mod">
          <ac:chgData name="Paolo Pertino" userId="0d1aebe2-9a57-4628-bf08-b1b5eefb97fe" providerId="ADAL" clId="{6AF0AC14-A5AA-499D-898A-59C276B59E70}" dt="2022-05-19T07:56:03.163" v="3921" actId="47"/>
          <ac:spMkLst>
            <pc:docMk/>
            <pc:sldMasterMk cId="4046808195" sldId="2147484017"/>
            <ac:spMk id="22" creationId="{E1E85849-FF77-4713-8AA2-8ED391EAC435}"/>
          </ac:spMkLst>
        </pc:spChg>
        <pc:spChg chg="add del mod">
          <ac:chgData name="Paolo Pertino" userId="0d1aebe2-9a57-4628-bf08-b1b5eefb97fe" providerId="ADAL" clId="{6AF0AC14-A5AA-499D-898A-59C276B59E70}" dt="2022-05-19T07:50:35.339" v="3867" actId="47"/>
          <ac:spMkLst>
            <pc:docMk/>
            <pc:sldMasterMk cId="4046808195" sldId="2147484017"/>
            <ac:spMk id="24" creationId="{5BAFA1E8-D14D-4219-B2C8-8D5A47A5185F}"/>
          </ac:spMkLst>
        </pc:spChg>
        <pc:spChg chg="del">
          <ac:chgData name="Paolo Pertino" userId="0d1aebe2-9a57-4628-bf08-b1b5eefb97fe" providerId="ADAL" clId="{6AF0AC14-A5AA-499D-898A-59C276B59E70}" dt="2022-05-19T07:51:58.569" v="3882" actId="478"/>
          <ac:spMkLst>
            <pc:docMk/>
            <pc:sldMasterMk cId="4046808195" sldId="2147484017"/>
            <ac:spMk id="25" creationId="{5D960FB0-8447-4FCD-A581-62E51B5D0165}"/>
          </ac:spMkLst>
        </pc:spChg>
        <pc:spChg chg="del">
          <ac:chgData name="Paolo Pertino" userId="0d1aebe2-9a57-4628-bf08-b1b5eefb97fe" providerId="ADAL" clId="{6AF0AC14-A5AA-499D-898A-59C276B59E70}" dt="2022-05-19T07:51:58.569" v="3882" actId="478"/>
          <ac:spMkLst>
            <pc:docMk/>
            <pc:sldMasterMk cId="4046808195" sldId="2147484017"/>
            <ac:spMk id="26" creationId="{EDFFAEDF-0E56-47A5-BA3A-F6274E35E997}"/>
          </ac:spMkLst>
        </pc:spChg>
        <pc:spChg chg="del">
          <ac:chgData name="Paolo Pertino" userId="0d1aebe2-9a57-4628-bf08-b1b5eefb97fe" providerId="ADAL" clId="{6AF0AC14-A5AA-499D-898A-59C276B59E70}" dt="2022-05-19T07:51:58.569" v="3882" actId="478"/>
          <ac:spMkLst>
            <pc:docMk/>
            <pc:sldMasterMk cId="4046808195" sldId="2147484017"/>
            <ac:spMk id="27" creationId="{79F6447D-2811-4A41-8421-1C9ED5806297}"/>
          </ac:spMkLst>
        </pc:spChg>
        <pc:spChg chg="mod">
          <ac:chgData name="Paolo Pertino" userId="0d1aebe2-9a57-4628-bf08-b1b5eefb97fe" providerId="ADAL" clId="{6AF0AC14-A5AA-499D-898A-59C276B59E70}" dt="2022-05-19T07:56:06.543" v="3923" actId="20577"/>
          <ac:spMkLst>
            <pc:docMk/>
            <pc:sldMasterMk cId="4046808195" sldId="2147484017"/>
            <ac:spMk id="28" creationId="{43F20EBF-87D3-43C1-9BFD-DD7947B9BB5B}"/>
          </ac:spMkLst>
        </pc:spChg>
        <pc:spChg chg="mod">
          <ac:chgData name="Paolo Pertino" userId="0d1aebe2-9a57-4628-bf08-b1b5eefb97fe" providerId="ADAL" clId="{6AF0AC14-A5AA-499D-898A-59C276B59E70}" dt="2022-05-19T08:04:38.135" v="4052" actId="207"/>
          <ac:spMkLst>
            <pc:docMk/>
            <pc:sldMasterMk cId="4046808195" sldId="2147484017"/>
            <ac:spMk id="29" creationId="{15F38B37-0B38-49EC-AADB-97F50C301C46}"/>
          </ac:spMkLst>
        </pc:spChg>
        <pc:spChg chg="mod">
          <ac:chgData name="Paolo Pertino" userId="0d1aebe2-9a57-4628-bf08-b1b5eefb97fe" providerId="ADAL" clId="{6AF0AC14-A5AA-499D-898A-59C276B59E70}" dt="2022-05-19T08:04:33.112" v="4051" actId="207"/>
          <ac:spMkLst>
            <pc:docMk/>
            <pc:sldMasterMk cId="4046808195" sldId="2147484017"/>
            <ac:spMk id="30" creationId="{C5B6968E-E569-416C-81B9-2DAE0B778AAB}"/>
          </ac:spMkLst>
        </pc:spChg>
        <pc:spChg chg="mod">
          <ac:chgData name="Paolo Pertino" userId="0d1aebe2-9a57-4628-bf08-b1b5eefb97fe" providerId="ADAL" clId="{6AF0AC14-A5AA-499D-898A-59C276B59E70}" dt="2022-05-19T08:04:43.019" v="4053" actId="207"/>
          <ac:spMkLst>
            <pc:docMk/>
            <pc:sldMasterMk cId="4046808195" sldId="2147484017"/>
            <ac:spMk id="35" creationId="{AAAEE1A5-30F5-44F8-BB95-30518850BC84}"/>
          </ac:spMkLst>
        </pc:spChg>
        <pc:spChg chg="mod">
          <ac:chgData name="Paolo Pertino" userId="0d1aebe2-9a57-4628-bf08-b1b5eefb97fe" providerId="ADAL" clId="{6AF0AC14-A5AA-499D-898A-59C276B59E70}" dt="2022-05-19T07:59:39.250" v="4039"/>
          <ac:spMkLst>
            <pc:docMk/>
            <pc:sldMasterMk cId="4046808195" sldId="2147484017"/>
            <ac:spMk id="36" creationId="{5C495195-C8DB-4683-AE3A-416735EDBDC5}"/>
          </ac:spMkLst>
        </pc:spChg>
        <pc:spChg chg="mod">
          <ac:chgData name="Paolo Pertino" userId="0d1aebe2-9a57-4628-bf08-b1b5eefb97fe" providerId="ADAL" clId="{6AF0AC14-A5AA-499D-898A-59C276B59E70}" dt="2022-05-19T07:57:35.627" v="3932"/>
          <ac:spMkLst>
            <pc:docMk/>
            <pc:sldMasterMk cId="4046808195" sldId="2147484017"/>
            <ac:spMk id="37" creationId="{C4EFF9EF-EF3C-4431-BA59-A45F6F6334BC}"/>
          </ac:spMkLst>
        </pc:spChg>
        <pc:spChg chg="mod">
          <ac:chgData name="Paolo Pertino" userId="0d1aebe2-9a57-4628-bf08-b1b5eefb97fe" providerId="ADAL" clId="{6AF0AC14-A5AA-499D-898A-59C276B59E70}" dt="2022-05-19T08:00:22.631" v="4040"/>
          <ac:spMkLst>
            <pc:docMk/>
            <pc:sldMasterMk cId="4046808195" sldId="2147484017"/>
            <ac:spMk id="38" creationId="{C20E70F6-BC74-4510-80BB-74FC20CF63AA}"/>
          </ac:spMkLst>
        </pc:spChg>
        <pc:sldLayoutChg chg="del">
          <pc:chgData name="Paolo Pertino" userId="0d1aebe2-9a57-4628-bf08-b1b5eefb97fe" providerId="ADAL" clId="{6AF0AC14-A5AA-499D-898A-59C276B59E70}" dt="2022-05-19T08:26:15.375" v="4293" actId="2696"/>
          <pc:sldLayoutMkLst>
            <pc:docMk/>
            <pc:sldMasterMk cId="4046808195" sldId="2147484017"/>
            <pc:sldLayoutMk cId="1258534217" sldId="2147484200"/>
          </pc:sldLayoutMkLst>
        </pc:sldLayoutChg>
        <pc:sldLayoutChg chg="modSp del mod">
          <pc:chgData name="Paolo Pertino" userId="0d1aebe2-9a57-4628-bf08-b1b5eefb97fe" providerId="ADAL" clId="{6AF0AC14-A5AA-499D-898A-59C276B59E70}" dt="2022-05-19T08:45:31.420" v="4377" actId="2696"/>
          <pc:sldLayoutMkLst>
            <pc:docMk/>
            <pc:sldMasterMk cId="4046808195" sldId="2147484017"/>
            <pc:sldLayoutMk cId="4264439412" sldId="2147484202"/>
          </pc:sldLayoutMkLst>
          <pc:spChg chg="mod">
            <ac:chgData name="Paolo Pertino" userId="0d1aebe2-9a57-4628-bf08-b1b5eefb97fe" providerId="ADAL" clId="{6AF0AC14-A5AA-499D-898A-59C276B59E70}" dt="2022-05-19T07:54:50.286" v="3916" actId="1076"/>
            <ac:spMkLst>
              <pc:docMk/>
              <pc:sldMasterMk cId="4046808195" sldId="2147484017"/>
              <pc:sldLayoutMk cId="4264439412" sldId="2147484202"/>
              <ac:spMk id="18" creationId="{9FFAD1B3-C6C0-4BF6-A7B0-B7952B535F66}"/>
            </ac:spMkLst>
          </pc:spChg>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183921414" sldId="2147484205"/>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3540938584" sldId="2147484208"/>
          </pc:sldLayoutMkLst>
        </pc:sldLayoutChg>
        <pc:sldLayoutChg chg="del">
          <pc:chgData name="Paolo Pertino" userId="0d1aebe2-9a57-4628-bf08-b1b5eefb97fe" providerId="ADAL" clId="{6AF0AC14-A5AA-499D-898A-59C276B59E70}" dt="2022-05-19T09:43:35.497" v="4656" actId="2696"/>
          <pc:sldLayoutMkLst>
            <pc:docMk/>
            <pc:sldMasterMk cId="4046808195" sldId="2147484017"/>
            <pc:sldLayoutMk cId="3219726025" sldId="2147484209"/>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1467924862" sldId="2147484210"/>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052713684" sldId="2147484212"/>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2465234937" sldId="2147484215"/>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687281283" sldId="2147484216"/>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584163656" sldId="2147484217"/>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654187157" sldId="2147484218"/>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1323727191" sldId="2147484219"/>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96563056" sldId="2147484220"/>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3494954651" sldId="2147484221"/>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96827155" sldId="2147484222"/>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37425166" sldId="2147484223"/>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34767917" sldId="2147484224"/>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45426321" sldId="2147484225"/>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1136808352" sldId="2147484271"/>
          </pc:sldLayoutMkLst>
        </pc:sldLayoutChg>
      </pc:sldMasterChg>
      <pc:sldMasterChg chg="addSp modAnim">
        <pc:chgData name="Paolo Pertino" userId="0d1aebe2-9a57-4628-bf08-b1b5eefb97fe" providerId="ADAL" clId="{6AF0AC14-A5AA-499D-898A-59C276B59E70}" dt="2022-05-19T07:42:36.944" v="3853"/>
        <pc:sldMasterMkLst>
          <pc:docMk/>
          <pc:sldMasterMk cId="428253278" sldId="2147484255"/>
        </pc:sldMasterMkLst>
        <pc:spChg chg="add">
          <ac:chgData name="Paolo Pertino" userId="0d1aebe2-9a57-4628-bf08-b1b5eefb97fe" providerId="ADAL" clId="{6AF0AC14-A5AA-499D-898A-59C276B59E70}" dt="2022-05-19T07:42:36.944" v="3853"/>
          <ac:spMkLst>
            <pc:docMk/>
            <pc:sldMasterMk cId="428253278" sldId="2147484255"/>
            <ac:spMk id="7" creationId="{4F434166-5CE0-D707-7C7C-011A156996C8}"/>
          </ac:spMkLst>
        </pc:spChg>
        <pc:spChg chg="add">
          <ac:chgData name="Paolo Pertino" userId="0d1aebe2-9a57-4628-bf08-b1b5eefb97fe" providerId="ADAL" clId="{6AF0AC14-A5AA-499D-898A-59C276B59E70}" dt="2022-05-19T07:42:36.944" v="3853"/>
          <ac:spMkLst>
            <pc:docMk/>
            <pc:sldMasterMk cId="428253278" sldId="2147484255"/>
            <ac:spMk id="8" creationId="{3233327D-492F-3FC8-4818-9E2F808D07B3}"/>
          </ac:spMkLst>
        </pc:spChg>
        <pc:spChg chg="add">
          <ac:chgData name="Paolo Pertino" userId="0d1aebe2-9a57-4628-bf08-b1b5eefb97fe" providerId="ADAL" clId="{6AF0AC14-A5AA-499D-898A-59C276B59E70}" dt="2022-05-19T07:42:36.944" v="3853"/>
          <ac:spMkLst>
            <pc:docMk/>
            <pc:sldMasterMk cId="428253278" sldId="2147484255"/>
            <ac:spMk id="9" creationId="{78FDC382-1EC6-ED4B-CD23-15ECB03F0259}"/>
          </ac:spMkLst>
        </pc:spChg>
        <pc:spChg chg="add">
          <ac:chgData name="Paolo Pertino" userId="0d1aebe2-9a57-4628-bf08-b1b5eefb97fe" providerId="ADAL" clId="{6AF0AC14-A5AA-499D-898A-59C276B59E70}" dt="2022-05-19T07:42:36.944" v="3853"/>
          <ac:spMkLst>
            <pc:docMk/>
            <pc:sldMasterMk cId="428253278" sldId="2147484255"/>
            <ac:spMk id="10" creationId="{BC8BA3CA-C289-09BB-D021-B9FD44EA4F7A}"/>
          </ac:spMkLst>
        </pc:spChg>
        <pc:spChg chg="add">
          <ac:chgData name="Paolo Pertino" userId="0d1aebe2-9a57-4628-bf08-b1b5eefb97fe" providerId="ADAL" clId="{6AF0AC14-A5AA-499D-898A-59C276B59E70}" dt="2022-05-19T07:42:36.944" v="3853"/>
          <ac:spMkLst>
            <pc:docMk/>
            <pc:sldMasterMk cId="428253278" sldId="2147484255"/>
            <ac:spMk id="11" creationId="{6D963ACF-E72F-009D-93DA-8250CECDD83A}"/>
          </ac:spMkLst>
        </pc:spChg>
        <pc:spChg chg="add">
          <ac:chgData name="Paolo Pertino" userId="0d1aebe2-9a57-4628-bf08-b1b5eefb97fe" providerId="ADAL" clId="{6AF0AC14-A5AA-499D-898A-59C276B59E70}" dt="2022-05-19T07:42:36.944" v="3853"/>
          <ac:spMkLst>
            <pc:docMk/>
            <pc:sldMasterMk cId="428253278" sldId="2147484255"/>
            <ac:spMk id="12" creationId="{58A188CF-8D4B-EFB4-7B84-D6C881CD19F6}"/>
          </ac:spMkLst>
        </pc:spChg>
        <pc:spChg chg="add">
          <ac:chgData name="Paolo Pertino" userId="0d1aebe2-9a57-4628-bf08-b1b5eefb97fe" providerId="ADAL" clId="{6AF0AC14-A5AA-499D-898A-59C276B59E70}" dt="2022-05-19T07:42:36.944" v="3853"/>
          <ac:spMkLst>
            <pc:docMk/>
            <pc:sldMasterMk cId="428253278" sldId="2147484255"/>
            <ac:spMk id="13" creationId="{E42FC601-CA05-1CB9-EAD7-AF350F0CA9AD}"/>
          </ac:spMkLst>
        </pc:spChg>
        <pc:spChg chg="add">
          <ac:chgData name="Paolo Pertino" userId="0d1aebe2-9a57-4628-bf08-b1b5eefb97fe" providerId="ADAL" clId="{6AF0AC14-A5AA-499D-898A-59C276B59E70}" dt="2022-05-19T07:42:36.944" v="3853"/>
          <ac:spMkLst>
            <pc:docMk/>
            <pc:sldMasterMk cId="428253278" sldId="2147484255"/>
            <ac:spMk id="14" creationId="{4C06056A-B144-8E70-7C34-EB54ECC84017}"/>
          </ac:spMkLst>
        </pc:spChg>
        <pc:spChg chg="add">
          <ac:chgData name="Paolo Pertino" userId="0d1aebe2-9a57-4628-bf08-b1b5eefb97fe" providerId="ADAL" clId="{6AF0AC14-A5AA-499D-898A-59C276B59E70}" dt="2022-05-19T07:42:36.944" v="3853"/>
          <ac:spMkLst>
            <pc:docMk/>
            <pc:sldMasterMk cId="428253278" sldId="2147484255"/>
            <ac:spMk id="15" creationId="{600B797F-803F-9037-E3E0-256B678D16DE}"/>
          </ac:spMkLst>
        </pc:spChg>
        <pc:spChg chg="add">
          <ac:chgData name="Paolo Pertino" userId="0d1aebe2-9a57-4628-bf08-b1b5eefb97fe" providerId="ADAL" clId="{6AF0AC14-A5AA-499D-898A-59C276B59E70}" dt="2022-05-19T07:42:36.944" v="3853"/>
          <ac:spMkLst>
            <pc:docMk/>
            <pc:sldMasterMk cId="428253278" sldId="2147484255"/>
            <ac:spMk id="16" creationId="{1D0BD37A-4862-1424-C82A-99C27CC4FE7B}"/>
          </ac:spMkLst>
        </pc:spChg>
        <pc:spChg chg="add">
          <ac:chgData name="Paolo Pertino" userId="0d1aebe2-9a57-4628-bf08-b1b5eefb97fe" providerId="ADAL" clId="{6AF0AC14-A5AA-499D-898A-59C276B59E70}" dt="2022-05-19T07:42:36.944" v="3853"/>
          <ac:spMkLst>
            <pc:docMk/>
            <pc:sldMasterMk cId="428253278" sldId="2147484255"/>
            <ac:spMk id="17" creationId="{95EC9B0F-5A55-DD64-B8AC-5C875E1DFC1D}"/>
          </ac:spMkLst>
        </pc:spChg>
        <pc:spChg chg="add">
          <ac:chgData name="Paolo Pertino" userId="0d1aebe2-9a57-4628-bf08-b1b5eefb97fe" providerId="ADAL" clId="{6AF0AC14-A5AA-499D-898A-59C276B59E70}" dt="2022-05-19T07:42:36.944" v="3853"/>
          <ac:spMkLst>
            <pc:docMk/>
            <pc:sldMasterMk cId="428253278" sldId="2147484255"/>
            <ac:spMk id="18" creationId="{F0FB4504-C0FF-E16A-3306-6C7FAB55B856}"/>
          </ac:spMkLst>
        </pc:spChg>
        <pc:spChg chg="add">
          <ac:chgData name="Paolo Pertino" userId="0d1aebe2-9a57-4628-bf08-b1b5eefb97fe" providerId="ADAL" clId="{6AF0AC14-A5AA-499D-898A-59C276B59E70}" dt="2022-05-19T07:42:36.944" v="3853"/>
          <ac:spMkLst>
            <pc:docMk/>
            <pc:sldMasterMk cId="428253278" sldId="2147484255"/>
            <ac:spMk id="19" creationId="{4A8B942D-AF25-0498-AE40-D6C3A4F21A9E}"/>
          </ac:spMkLst>
        </pc:spChg>
        <pc:spChg chg="add">
          <ac:chgData name="Paolo Pertino" userId="0d1aebe2-9a57-4628-bf08-b1b5eefb97fe" providerId="ADAL" clId="{6AF0AC14-A5AA-499D-898A-59C276B59E70}" dt="2022-05-19T07:42:36.944" v="3853"/>
          <ac:spMkLst>
            <pc:docMk/>
            <pc:sldMasterMk cId="428253278" sldId="2147484255"/>
            <ac:spMk id="20" creationId="{D59AAE2A-B9CC-6D50-3619-47A6D22249EC}"/>
          </ac:spMkLst>
        </pc:spChg>
        <pc:spChg chg="add">
          <ac:chgData name="Paolo Pertino" userId="0d1aebe2-9a57-4628-bf08-b1b5eefb97fe" providerId="ADAL" clId="{6AF0AC14-A5AA-499D-898A-59C276B59E70}" dt="2022-05-19T07:42:36.944" v="3853"/>
          <ac:spMkLst>
            <pc:docMk/>
            <pc:sldMasterMk cId="428253278" sldId="2147484255"/>
            <ac:spMk id="21" creationId="{0FB3B4E1-05A0-5135-A682-E593E843422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‹N›</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502A053-9E28-4D4C-B446-3C2814735BD1}" type="slidenum">
              <a:rPr lang="en-US" smtClean="0"/>
              <a:t>5</a:t>
            </a:fld>
            <a:endParaRPr lang="en-US"/>
          </a:p>
        </p:txBody>
      </p:sp>
    </p:spTree>
    <p:extLst>
      <p:ext uri="{BB962C8B-B14F-4D97-AF65-F5344CB8AC3E}">
        <p14:creationId xmlns:p14="http://schemas.microsoft.com/office/powerpoint/2010/main" val="87387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6</a:t>
            </a:fld>
            <a:endParaRPr lang="en-US"/>
          </a:p>
        </p:txBody>
      </p:sp>
    </p:spTree>
    <p:extLst>
      <p:ext uri="{BB962C8B-B14F-4D97-AF65-F5344CB8AC3E}">
        <p14:creationId xmlns:p14="http://schemas.microsoft.com/office/powerpoint/2010/main" val="86855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9</a:t>
            </a:fld>
            <a:endParaRPr lang="en-US"/>
          </a:p>
        </p:txBody>
      </p:sp>
    </p:spTree>
    <p:extLst>
      <p:ext uri="{BB962C8B-B14F-4D97-AF65-F5344CB8AC3E}">
        <p14:creationId xmlns:p14="http://schemas.microsoft.com/office/powerpoint/2010/main" val="289244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6.xml"/><Relationship Id="rId4" Type="http://schemas.openxmlformats.org/officeDocument/2006/relationships/hyperlink" Target="https://twitter.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4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1083143" y="1335561"/>
            <a:ext cx="11463242" cy="1104487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3773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638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1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118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960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8643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808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8499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374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852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4179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14099138" y="622097"/>
            <a:ext cx="6869053" cy="12441949"/>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16509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127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510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378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90207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883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355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92611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918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1700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2689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21935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16979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2862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0110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661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198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6890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980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4223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731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863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464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671955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2044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898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43179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592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39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71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361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8622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2754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66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1295400"/>
            <a:ext cx="21259800" cy="11049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72071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0895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68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838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453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56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832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110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80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489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9224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3445857"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10096161"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16822982" y="3289470"/>
            <a:ext cx="4228180" cy="4229956"/>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711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3502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303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85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97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419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956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65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949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6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12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320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754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8383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7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0738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516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79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6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23432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933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07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07644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613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68385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460722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6357908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548292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17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887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50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77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19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35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952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6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7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194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8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6464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10039351" y="3314700"/>
            <a:ext cx="6191250" cy="4048125"/>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10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6588512" y="3493477"/>
            <a:ext cx="11210150" cy="497058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02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339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857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80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131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26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84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83586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7797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075439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22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629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53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702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1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3480331" y="2832942"/>
            <a:ext cx="8046736" cy="8050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04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67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717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137789" y="265175"/>
            <a:ext cx="6111596" cy="1318564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6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619488" y="1078992"/>
            <a:ext cx="5060503" cy="1091793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753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51150" y="129177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643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8759807" y="-1318645"/>
            <a:ext cx="7044607" cy="1570139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979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13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30286" y="13208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88137" y="1796583"/>
            <a:ext cx="11010899" cy="8258175"/>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38359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061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9239250" y="2697816"/>
            <a:ext cx="10826496" cy="626364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3158694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56437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3998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6563382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81281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525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67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933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059198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21622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133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994514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041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7" y="1333500"/>
            <a:ext cx="21259800" cy="11049000"/>
          </a:xfrm>
          <a:prstGeom prst="rect">
            <a:avLst/>
          </a:prstGeom>
          <a:solidFill>
            <a:srgbClr val="B89555">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2729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907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391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2109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767764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825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63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123247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461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156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297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6151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4372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03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24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85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47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82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114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3965283" y="3833915"/>
            <a:ext cx="6045632" cy="604816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3306330" y="10015993"/>
            <a:ext cx="1317905" cy="131845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1400118" y="6188984"/>
            <a:ext cx="1587448" cy="1588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3705116" y="2573924"/>
            <a:ext cx="1259463" cy="1259991"/>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751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0349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563690" y="0"/>
            <a:ext cx="21259800" cy="9809018"/>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205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61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83C36FF-5F8D-4BA8-B289-E005C16E137E}"/>
              </a:ext>
            </a:extLst>
          </p:cNvPr>
          <p:cNvSpPr>
            <a:spLocks noGrp="1"/>
          </p:cNvSpPr>
          <p:nvPr>
            <p:ph type="pic" sz="quarter" idx="11"/>
          </p:nvPr>
        </p:nvSpPr>
        <p:spPr>
          <a:xfrm>
            <a:off x="8170218" y="2832943"/>
            <a:ext cx="8046736" cy="8050114"/>
          </a:xfrm>
          <a:custGeom>
            <a:avLst/>
            <a:gdLst>
              <a:gd name="connsiteX0" fmla="*/ 4023368 w 8046736"/>
              <a:gd name="connsiteY0" fmla="*/ 0 h 8050114"/>
              <a:gd name="connsiteX1" fmla="*/ 6418353 w 8046736"/>
              <a:gd name="connsiteY1" fmla="*/ 991982 h 8050114"/>
              <a:gd name="connsiteX2" fmla="*/ 7055171 w 8046736"/>
              <a:gd name="connsiteY2" fmla="*/ 1629066 h 8050114"/>
              <a:gd name="connsiteX3" fmla="*/ 7055171 w 8046736"/>
              <a:gd name="connsiteY3" fmla="*/ 6421048 h 8050114"/>
              <a:gd name="connsiteX4" fmla="*/ 6418353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39" y="0"/>
                  <a:pt x="5757309" y="330660"/>
                  <a:pt x="6418353" y="991982"/>
                </a:cubicBezTo>
                <a:cubicBezTo>
                  <a:pt x="7055171" y="1629066"/>
                  <a:pt x="7055171" y="1629066"/>
                  <a:pt x="7055171" y="1629066"/>
                </a:cubicBezTo>
                <a:cubicBezTo>
                  <a:pt x="8377258" y="2951708"/>
                  <a:pt x="8377258" y="5098406"/>
                  <a:pt x="7055171" y="6421048"/>
                </a:cubicBezTo>
                <a:cubicBezTo>
                  <a:pt x="6418353" y="7058133"/>
                  <a:pt x="6418353" y="7058133"/>
                  <a:pt x="6418353"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0195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CAACFA-A336-43D7-8F2B-E1DE7FE1C472}"/>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 name="Picture Placeholder 2">
            <a:extLst>
              <a:ext uri="{FF2B5EF4-FFF2-40B4-BE49-F238E27FC236}">
                <a16:creationId xmlns:a16="http://schemas.microsoft.com/office/drawing/2014/main" id="{1F06080D-C429-48A8-B843-92D33ECB5B7D}"/>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C3097419-BD92-4E3B-9C5D-9A5A67E29422}"/>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5" name="Picture Placeholder 4">
            <a:extLst>
              <a:ext uri="{FF2B5EF4-FFF2-40B4-BE49-F238E27FC236}">
                <a16:creationId xmlns:a16="http://schemas.microsoft.com/office/drawing/2014/main" id="{F8122979-052C-4C34-8F77-81BE4B1E399E}"/>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50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9164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446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70182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35425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43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0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756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132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92852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510486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07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31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454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72209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321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59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722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32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74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72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7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4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89122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8807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3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221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919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p:nvSpPr>
        <p:spPr>
          <a:xfrm>
            <a:off x="1563688" y="1295400"/>
            <a:ext cx="21259800" cy="110490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429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0589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851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150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20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9147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74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1295400"/>
            <a:ext cx="21259800" cy="124206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43517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868062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3004055" y="1295397"/>
            <a:ext cx="6793091" cy="110490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1828800" rtl="0" eaLnBrk="1" fontAlgn="auto" latinLnBrk="0" hangingPunct="1">
              <a:lnSpc>
                <a:spcPct val="90000"/>
              </a:lnSpc>
              <a:spcBef>
                <a:spcPts val="2000"/>
              </a:spcBef>
              <a:spcAft>
                <a:spcPts val="0"/>
              </a:spcAft>
              <a:buClrTx/>
              <a:buSzTx/>
              <a:buFontTx/>
              <a:buNone/>
              <a:tabLst/>
              <a:defRPr sz="6600">
                <a:solidFill>
                  <a:schemeClr val="accent2">
                    <a:lumMod val="40000"/>
                    <a:lumOff val="60000"/>
                  </a:schemeClr>
                </a:solidFill>
              </a:defRPr>
            </a:lvl1pPr>
          </a:lstStyle>
          <a:p>
            <a:pPr marL="0" marR="0" lvl="0" indent="0" algn="ctr" defTabSz="1828800" rtl="0" eaLnBrk="1" fontAlgn="auto" latinLnBrk="0" hangingPunct="1">
              <a:lnSpc>
                <a:spcPct val="90000"/>
              </a:lnSpc>
              <a:spcBef>
                <a:spcPts val="2000"/>
              </a:spcBef>
              <a:spcAft>
                <a:spcPts val="0"/>
              </a:spcAft>
              <a:buClrTx/>
              <a:buSzTx/>
              <a:buFontTx/>
              <a:buNone/>
              <a:tabLst/>
              <a:defRPr/>
            </a:pPr>
            <a:endParaRPr lang="en-US" sz="2400">
              <a:solidFill>
                <a:schemeClr val="bg1"/>
              </a:solidFill>
            </a:endParaRPr>
          </a:p>
        </p:txBody>
      </p:sp>
    </p:spTree>
    <p:extLst>
      <p:ext uri="{BB962C8B-B14F-4D97-AF65-F5344CB8AC3E}">
        <p14:creationId xmlns:p14="http://schemas.microsoft.com/office/powerpoint/2010/main" val="590032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922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3465656" y="2091155"/>
            <a:ext cx="8727931" cy="9533687"/>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46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12193587" y="2091155"/>
            <a:ext cx="8727931" cy="9533687"/>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870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5404386" y="3578924"/>
            <a:ext cx="3926403" cy="5664669"/>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9773186" y="600014"/>
            <a:ext cx="3926403" cy="4853729"/>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14141987" y="2624628"/>
            <a:ext cx="3926403" cy="3886092"/>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14141987" y="8385769"/>
            <a:ext cx="3926403" cy="2724492"/>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9773186" y="7141507"/>
            <a:ext cx="3926403" cy="3271587"/>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70224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16278647" y="481145"/>
            <a:ext cx="3938333" cy="4179264"/>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12249815" y="481145"/>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8216484" y="476836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4170195" y="4768367"/>
            <a:ext cx="3938333" cy="4179264"/>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12249815" y="905558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16278647" y="9055589"/>
            <a:ext cx="3938333" cy="4179264"/>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14529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4176160" y="2624757"/>
            <a:ext cx="3938333" cy="4179264"/>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8222449" y="691197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12255780" y="262475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16284612" y="6911979"/>
            <a:ext cx="3938332" cy="4179264"/>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81028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4626080" y="1943099"/>
            <a:ext cx="4960234" cy="2421156"/>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4626080" y="6163805"/>
            <a:ext cx="4960234" cy="5609095"/>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9694273" y="1943100"/>
            <a:ext cx="4979431" cy="5609095"/>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r>
              <a:rPr lang="en-US"/>
              <a:t>da</a:t>
            </a:r>
          </a:p>
        </p:txBody>
      </p:sp>
    </p:spTree>
    <p:extLst>
      <p:ext uri="{BB962C8B-B14F-4D97-AF65-F5344CB8AC3E}">
        <p14:creationId xmlns:p14="http://schemas.microsoft.com/office/powerpoint/2010/main" val="298115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3684343" y="2292298"/>
            <a:ext cx="4960234" cy="3414351"/>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12854919" y="5814608"/>
            <a:ext cx="3994426" cy="5609095"/>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16957303" y="5814608"/>
            <a:ext cx="3745526" cy="5609095"/>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6215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1563687" y="-1"/>
            <a:ext cx="21259800" cy="6858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4606683" y="6857998"/>
            <a:ext cx="3779854" cy="54864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8386538" y="6857996"/>
            <a:ext cx="3807049" cy="5486403"/>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12193587" y="6857994"/>
            <a:ext cx="7586904" cy="54864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95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1563688" y="0"/>
            <a:ext cx="21259800" cy="123444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157413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9531581" y="1771481"/>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9531581" y="4355449"/>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9531581" y="6939418"/>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9531581" y="9523386"/>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845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0205662"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5709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5723776"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880599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1188821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5723776"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880599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1188821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5723776"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880599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1188821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630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1563687" y="1659343"/>
            <a:ext cx="5578984" cy="3351309"/>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7314366" y="1659343"/>
            <a:ext cx="4879221" cy="3351309"/>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1563688" y="5182346"/>
            <a:ext cx="3434394" cy="3351309"/>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5169777" y="5182346"/>
            <a:ext cx="9253589" cy="3351309"/>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1563688" y="8705349"/>
            <a:ext cx="6407119" cy="3351309"/>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8142501" y="8705349"/>
            <a:ext cx="5590752" cy="3351309"/>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4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2001009" y="1732721"/>
            <a:ext cx="20397784" cy="10174356"/>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9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5958493" y="2212450"/>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9137581" y="2212449"/>
            <a:ext cx="9291099" cy="929110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5958493" y="5391537"/>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5958493" y="8570625"/>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233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5607168" y="1603512"/>
            <a:ext cx="4813540" cy="4176185"/>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10708786" y="1603513"/>
            <a:ext cx="4813540" cy="8290985"/>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5607168" y="7061114"/>
            <a:ext cx="4813540" cy="4038494"/>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664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12940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697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260364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73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4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61181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17346006"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61181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17346006"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80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243264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243264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7166836" y="2238301"/>
            <a:ext cx="4505211" cy="9239399"/>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495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5258326" y="175848"/>
            <a:ext cx="13870523" cy="13364304"/>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2608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8535790" y="1503219"/>
            <a:ext cx="4554747" cy="558016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13298355" y="1503219"/>
            <a:ext cx="4554748" cy="6636229"/>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18060921" y="1503219"/>
            <a:ext cx="4554746" cy="5391509"/>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18060921" y="7102547"/>
            <a:ext cx="4554746" cy="5034033"/>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13298355" y="8347267"/>
            <a:ext cx="4554747" cy="3789313"/>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8535790" y="7291199"/>
            <a:ext cx="4554747" cy="484538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09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1563687" y="1295399"/>
            <a:ext cx="21259800" cy="110490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10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1563685" y="1295397"/>
            <a:ext cx="21259803" cy="110490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33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5314121" y="1295399"/>
            <a:ext cx="4479235" cy="110490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14620323" y="1295399"/>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14620323" y="6907695"/>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707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A56B7E-4AD2-4409-947D-18DECC0E2602}"/>
              </a:ext>
            </a:extLst>
          </p:cNvPr>
          <p:cNvSpPr/>
          <p:nvPr/>
        </p:nvSpPr>
        <p:spPr>
          <a:xfrm>
            <a:off x="1563687" y="1333500"/>
            <a:ext cx="21259800" cy="110490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7380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8772940" y="1295400"/>
            <a:ext cx="14050548" cy="110490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3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3359487"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7781016"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844210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15636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86502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157368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37324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2693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4" name="Pink Purple">
            <a:extLst>
              <a:ext uri="{FF2B5EF4-FFF2-40B4-BE49-F238E27FC236}">
                <a16:creationId xmlns:a16="http://schemas.microsoft.com/office/drawing/2014/main" id="{500985AA-642B-4D7B-8B9E-2F84B87877A6}"/>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5" name="Purple">
            <a:extLst>
              <a:ext uri="{FF2B5EF4-FFF2-40B4-BE49-F238E27FC236}">
                <a16:creationId xmlns:a16="http://schemas.microsoft.com/office/drawing/2014/main" id="{448C279F-10E9-4C46-A814-3EAAE49164DB}"/>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6" name="Pink">
            <a:extLst>
              <a:ext uri="{FF2B5EF4-FFF2-40B4-BE49-F238E27FC236}">
                <a16:creationId xmlns:a16="http://schemas.microsoft.com/office/drawing/2014/main" id="{B4D9EABA-F71C-441A-8842-306D0D635336}"/>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7" name="Light Blue">
            <a:extLst>
              <a:ext uri="{FF2B5EF4-FFF2-40B4-BE49-F238E27FC236}">
                <a16:creationId xmlns:a16="http://schemas.microsoft.com/office/drawing/2014/main" id="{DAAA02BD-934D-45D9-8BEE-7910C910F06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441EEE-8DEB-47CE-89B8-E9A1AFC49771}"/>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395E79-7464-461B-BAB4-E9EA0ED82658}"/>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6221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3.xml"/><Relationship Id="rId7" Type="http://schemas.openxmlformats.org/officeDocument/2006/relationships/hyperlink" Target="https://www.linkedin.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www.facebook.com/" TargetMode="Externa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63" Type="http://schemas.openxmlformats.org/officeDocument/2006/relationships/slideLayout" Target="../slideLayouts/slideLayout232.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66" Type="http://schemas.openxmlformats.org/officeDocument/2006/relationships/slideLayout" Target="../slideLayouts/slideLayout235.xml"/><Relationship Id="rId5" Type="http://schemas.openxmlformats.org/officeDocument/2006/relationships/slideLayout" Target="../slideLayouts/slideLayout174.xml"/><Relationship Id="rId61" Type="http://schemas.openxmlformats.org/officeDocument/2006/relationships/slideLayout" Target="../slideLayouts/slideLayout230.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64" Type="http://schemas.openxmlformats.org/officeDocument/2006/relationships/slideLayout" Target="../slideLayouts/slideLayout233.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67" Type="http://schemas.openxmlformats.org/officeDocument/2006/relationships/theme" Target="../theme/theme10.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slideLayout" Target="../slideLayouts/slideLayout23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hyperlink" Target="https://www.linkedin.com/in/paolo-pertino/" TargetMode="Externa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hyperlink" Target="https://www.github.com/paolopertino" TargetMode="Externa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2.xml"/><Relationship Id="rId30" Type="http://schemas.openxmlformats.org/officeDocument/2006/relationships/hyperlink" Target="https://twitter.com/Paolino_x" TargetMode="Externa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theme" Target="../theme/theme6.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hyperlink" Target="https://twitter.com/" TargetMode="External"/><Relationship Id="rId5" Type="http://schemas.openxmlformats.org/officeDocument/2006/relationships/slideLayout" Target="../slideLayouts/slideLayout7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hyperlink" Target="https://www.linkedin.com/" TargetMode="Externa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51" Type="http://schemas.openxmlformats.org/officeDocument/2006/relationships/hyperlink" Target="https://www.facebook.com/" TargetMode="Externa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hyperlink" Target="https://twitter.com/" TargetMode="Externa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hyperlink" Target="https://www.linkedin.com/" TargetMode="Externa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hyperlink" Target="https://www.facebook.com/" TargetMode="Externa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hyperlink" Target="https://twitter.com/" TargetMode="External"/><Relationship Id="rId8"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hyperlink" Target="https://twitter.com/Paolino_x" TargetMode="Externa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hyperlink" Target="https://www.linkedin.com/in/paolo-pertino/" TargetMode="Externa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hyperlink" Target="https://github.com/paolopertino" TargetMode="Externa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C1A05CED-D825-4423-B437-E9823975220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C3BFFE27-40D7-4368-A3B4-782C986B1372}"/>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EC3E93D-FF4A-45D0-B764-196D70240EE1}"/>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936747589"/>
      </p:ext>
    </p:extLst>
  </p:cSld>
  <p:clrMap bg1="lt1" tx1="dk1" bg2="lt2" tx2="dk2" accent1="accent1" accent2="accent2" accent3="accent3" accent4="accent4" accent5="accent5" accent6="accent6" hlink="hlink" folHlink="folHlink"/>
  <p:sldLayoutIdLst>
    <p:sldLayoutId id="2147483797" r:id="rId1"/>
    <p:sldLayoutId id="2147484030" r:id="rId2"/>
    <p:sldLayoutId id="2147483820" r:id="rId3"/>
    <p:sldLayoutId id="214748381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2901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149" r:id="rId6"/>
    <p:sldLayoutId id="2147484150" r:id="rId7"/>
    <p:sldLayoutId id="2147484145" r:id="rId8"/>
    <p:sldLayoutId id="2147484144" r:id="rId9"/>
    <p:sldLayoutId id="2147484139" r:id="rId10"/>
    <p:sldLayoutId id="2147484140" r:id="rId11"/>
    <p:sldLayoutId id="2147484141" r:id="rId12"/>
    <p:sldLayoutId id="2147484147" r:id="rId13"/>
    <p:sldLayoutId id="2147484142" r:id="rId14"/>
    <p:sldLayoutId id="2147484148" r:id="rId15"/>
    <p:sldLayoutId id="2147484146" r:id="rId16"/>
    <p:sldLayoutId id="2147484143"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254" r:id="rId6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432299" y="5902011"/>
            <a:ext cx="4347665" cy="400110"/>
          </a:xfrm>
          <a:prstGeom prst="rect">
            <a:avLst/>
          </a:prstGeom>
          <a:noFill/>
        </p:spPr>
        <p:txBody>
          <a:bodyPr wrap="none" rtlCol="0" anchor="ctr">
            <a:spAutoFit/>
          </a:bodyPr>
          <a:lstStyle/>
          <a:p>
            <a:pPr algn="l"/>
            <a:r>
              <a:rPr lang="en-US" sz="2000" b="1" dirty="0">
                <a:solidFill>
                  <a:srgbClr val="E1E1E1"/>
                </a:solidFill>
                <a:latin typeface="+mj-lt"/>
              </a:rPr>
              <a:t>Paolo Pertino – 10729600</a:t>
            </a:r>
            <a:r>
              <a:rPr lang="en-US" sz="2000" b="1" baseline="0" dirty="0">
                <a:solidFill>
                  <a:srgbClr val="E1E1E1"/>
                </a:solidFill>
                <a:latin typeface="+mj-lt"/>
              </a:rPr>
              <a:t> - 937175</a:t>
            </a:r>
            <a:endParaRPr lang="en-US" sz="2000" dirty="0">
              <a:solidFill>
                <a:srgbClr val="E1E1E1"/>
              </a:solidFill>
            </a:endParaRP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dirty="0" err="1">
                <a:solidFill>
                  <a:srgbClr val="E1E1E1"/>
                </a:solidFill>
                <a:latin typeface="Century Gothic" panose="020B0502020202020204" pitchFamily="34" charset="0"/>
              </a:rPr>
              <a:t>TasteIt</a:t>
            </a:r>
            <a:endParaRPr lang="en-US" sz="4400" b="1" dirty="0">
              <a:solidFill>
                <a:srgbClr val="E1E1E1"/>
              </a:solidFill>
              <a:latin typeface="Century Gothic" panose="020B0502020202020204" pitchFamily="34" charset="0"/>
            </a:endParaRPr>
          </a:p>
        </p:txBody>
      </p:sp>
      <p:sp>
        <p:nvSpPr>
          <p:cNvPr id="19" name="Rectangle 18">
            <a:extLst>
              <a:ext uri="{FF2B5EF4-FFF2-40B4-BE49-F238E27FC236}">
                <a16:creationId xmlns:a16="http://schemas.microsoft.com/office/drawing/2014/main" id="{66CD4B45-DE3A-4B59-B7B6-590FD82FF4A1}"/>
              </a:ext>
            </a:extLst>
          </p:cNvPr>
          <p:cNvSpPr/>
          <p:nvPr/>
        </p:nvSpPr>
        <p:spPr>
          <a:xfrm>
            <a:off x="519440"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20" name="Rectangle 19">
            <a:extLst>
              <a:ext uri="{FF2B5EF4-FFF2-40B4-BE49-F238E27FC236}">
                <a16:creationId xmlns:a16="http://schemas.microsoft.com/office/drawing/2014/main" id="{C1DBF76F-A5BF-4FE4-9E19-DA0FF8895EED}"/>
              </a:ext>
            </a:extLst>
          </p:cNvPr>
          <p:cNvSpPr/>
          <p:nvPr/>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21" name="Rectangle 20">
            <a:extLst>
              <a:ext uri="{FF2B5EF4-FFF2-40B4-BE49-F238E27FC236}">
                <a16:creationId xmlns:a16="http://schemas.microsoft.com/office/drawing/2014/main" id="{D8E2F99E-EA47-4EDD-93A2-372AC98AA753}"/>
              </a:ext>
            </a:extLst>
          </p:cNvPr>
          <p:cNvSpPr/>
          <p:nvPr/>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17" name="Rectangle 16">
            <a:hlinkClick r:id="rId28"/>
            <a:extLst>
              <a:ext uri="{FF2B5EF4-FFF2-40B4-BE49-F238E27FC236}">
                <a16:creationId xmlns:a16="http://schemas.microsoft.com/office/drawing/2014/main" id="{5BD735A8-43BA-4459-B25B-E3B90F10C583}"/>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8" name="Rectangle 17">
            <a:hlinkClick r:id="rId29"/>
            <a:extLst>
              <a:ext uri="{FF2B5EF4-FFF2-40B4-BE49-F238E27FC236}">
                <a16:creationId xmlns:a16="http://schemas.microsoft.com/office/drawing/2014/main" id="{2DF9135E-E526-4CCC-9C22-56BB385A847C}"/>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6" name="Rectangle 25">
            <a:hlinkClick r:id="rId30"/>
            <a:extLst>
              <a:ext uri="{FF2B5EF4-FFF2-40B4-BE49-F238E27FC236}">
                <a16:creationId xmlns:a16="http://schemas.microsoft.com/office/drawing/2014/main" id="{45462E15-C4A9-4807-B343-3389E51B6F38}"/>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755201955"/>
      </p:ext>
    </p:extLst>
  </p:cSld>
  <p:clrMap bg1="lt1" tx1="dk1" bg2="lt2" tx2="dk2" accent1="accent1" accent2="accent2" accent3="accent3" accent4="accent4" accent5="accent5" accent6="accent6" hlink="hlink" folHlink="folHlink"/>
  <p:sldLayoutIdLst>
    <p:sldLayoutId id="2147483859" r:id="rId1"/>
    <p:sldLayoutId id="2147484046" r:id="rId2"/>
    <p:sldLayoutId id="2147484042" r:id="rId3"/>
    <p:sldLayoutId id="2147484045" r:id="rId4"/>
    <p:sldLayoutId id="2147484033" r:id="rId5"/>
    <p:sldLayoutId id="2147484035" r:id="rId6"/>
    <p:sldLayoutId id="2147484023" r:id="rId7"/>
    <p:sldLayoutId id="2147484024" r:id="rId8"/>
    <p:sldLayoutId id="2147484025" r:id="rId9"/>
    <p:sldLayoutId id="2147484026" r:id="rId10"/>
    <p:sldLayoutId id="2147484027" r:id="rId11"/>
    <p:sldLayoutId id="2147484028" r:id="rId12"/>
    <p:sldLayoutId id="214748402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4032" r:id="rId25"/>
    <p:sldLayoutId id="2147484044"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3392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588781-F6AF-4A26-A8DF-595A68515A71}"/>
              </a:ext>
            </a:extLst>
          </p:cNvPr>
          <p:cNvSpPr/>
          <p:nvPr userDrawn="1"/>
        </p:nvSpPr>
        <p:spPr>
          <a:xfrm>
            <a:off x="0" y="0"/>
            <a:ext cx="1563688" cy="13716000"/>
          </a:xfrm>
          <a:prstGeom prst="rect">
            <a:avLst/>
          </a:prstGeom>
          <a:solidFill>
            <a:schemeClr val="bg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299274"/>
            <a:ext cx="4387497" cy="769441"/>
          </a:xfrm>
          <a:prstGeom prst="rect">
            <a:avLst/>
          </a:prstGeom>
          <a:noFill/>
        </p:spPr>
        <p:txBody>
          <a:bodyPr wrap="square" rtlCol="0">
            <a:spAutoFit/>
          </a:bodyPr>
          <a:lstStyle/>
          <a:p>
            <a:pPr algn="ctr"/>
            <a:r>
              <a:rPr lang="en-US" sz="4400" b="1">
                <a:solidFill>
                  <a:schemeClr val="tx1">
                    <a:lumMod val="90000"/>
                    <a:lumOff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582827" y="1268699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a:extLst>
              <a:ext uri="{FF2B5EF4-FFF2-40B4-BE49-F238E27FC236}">
                <a16:creationId xmlns:a16="http://schemas.microsoft.com/office/drawing/2014/main" id="{AC861CA6-C022-41D0-A1D8-4525FD553E85}"/>
              </a:ext>
            </a:extLst>
          </p:cNvPr>
          <p:cNvGrpSpPr/>
          <p:nvPr userDrawn="1"/>
        </p:nvGrpSpPr>
        <p:grpSpPr>
          <a:xfrm>
            <a:off x="506783" y="446240"/>
            <a:ext cx="476655" cy="337457"/>
            <a:chOff x="6167336" y="2130357"/>
            <a:chExt cx="476655" cy="337457"/>
          </a:xfrm>
        </p:grpSpPr>
        <p:cxnSp>
          <p:nvCxnSpPr>
            <p:cNvPr id="4" name="Straight Connector 3">
              <a:extLst>
                <a:ext uri="{FF2B5EF4-FFF2-40B4-BE49-F238E27FC236}">
                  <a16:creationId xmlns:a16="http://schemas.microsoft.com/office/drawing/2014/main" id="{DB065CE2-74B8-4C6D-9263-C408645C1E91}"/>
                </a:ext>
              </a:extLst>
            </p:cNvPr>
            <p:cNvCxnSpPr/>
            <p:nvPr userDrawn="1"/>
          </p:nvCxnSpPr>
          <p:spPr>
            <a:xfrm>
              <a:off x="6167336" y="2130357"/>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2BD111-30CD-4DA9-9CD1-2D3ED059EB03}"/>
                </a:ext>
              </a:extLst>
            </p:cNvPr>
            <p:cNvCxnSpPr/>
            <p:nvPr userDrawn="1"/>
          </p:nvCxnSpPr>
          <p:spPr>
            <a:xfrm>
              <a:off x="6167336" y="2299086"/>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6C501-3895-4C02-844A-AC38F51CA9AE}"/>
                </a:ext>
              </a:extLst>
            </p:cNvPr>
            <p:cNvCxnSpPr/>
            <p:nvPr userDrawn="1"/>
          </p:nvCxnSpPr>
          <p:spPr>
            <a:xfrm>
              <a:off x="6167336" y="2467814"/>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019623"/>
      </p:ext>
    </p:extLst>
  </p:cSld>
  <p:clrMap bg1="lt1" tx1="dk1" bg2="lt2" tx2="dk2" accent1="accent1" accent2="accent2" accent3="accent3" accent4="accent4" accent5="accent5" accent6="accent6" hlink="hlink" folHlink="folHlink"/>
  <p:sldLayoutIdLst>
    <p:sldLayoutId id="2147484049" r:id="rId1"/>
    <p:sldLayoutId id="2147484051" r:id="rId2"/>
    <p:sldLayoutId id="214748405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00606"/>
      </p:ext>
    </p:extLst>
  </p:cSld>
  <p:clrMap bg1="lt1" tx1="dk1" bg2="lt2" tx2="dk2" accent1="accent1" accent2="accent2" accent3="accent3" accent4="accent4" accent5="accent5" accent6="accent6" hlink="hlink" folHlink="folHlink"/>
  <p:sldLayoutIdLst>
    <p:sldLayoutId id="2147484055" r:id="rId1"/>
    <p:sldLayoutId id="2147484075" r:id="rId2"/>
    <p:sldLayoutId id="2147484078" r:id="rId3"/>
    <p:sldLayoutId id="2147484080" r:id="rId4"/>
    <p:sldLayoutId id="2147484081" r:id="rId5"/>
    <p:sldLayoutId id="2147484084" r:id="rId6"/>
    <p:sldLayoutId id="2147484082" r:id="rId7"/>
    <p:sldLayoutId id="2147484083" r:id="rId8"/>
    <p:sldLayoutId id="2147484079" r:id="rId9"/>
    <p:sldLayoutId id="2147484070" r:id="rId10"/>
    <p:sldLayoutId id="2147484072" r:id="rId11"/>
    <p:sldLayoutId id="2147484073" r:id="rId12"/>
    <p:sldLayoutId id="2147484071" r:id="rId13"/>
    <p:sldLayoutId id="2147484067" r:id="rId14"/>
    <p:sldLayoutId id="2147484066" r:id="rId15"/>
    <p:sldLayoutId id="2147484068" r:id="rId16"/>
    <p:sldLayoutId id="2147484065" r:id="rId17"/>
    <p:sldLayoutId id="2147484063" r:id="rId18"/>
    <p:sldLayoutId id="2147484061" r:id="rId19"/>
    <p:sldLayoutId id="2147484069" r:id="rId20"/>
    <p:sldLayoutId id="2147484076" r:id="rId21"/>
    <p:sldLayoutId id="2147484064" r:id="rId22"/>
    <p:sldLayoutId id="2147484074" r:id="rId23"/>
    <p:sldLayoutId id="2147484062" r:id="rId24"/>
    <p:sldLayoutId id="2147484056" r:id="rId25"/>
    <p:sldLayoutId id="2147484057" r:id="rId26"/>
    <p:sldLayoutId id="2147484058" r:id="rId27"/>
    <p:sldLayoutId id="2147484059" r:id="rId28"/>
    <p:sldLayoutId id="2147484060" r:id="rId29"/>
    <p:sldLayoutId id="2147484053" r:id="rId30"/>
    <p:sldLayoutId id="2147484054" r:id="rId31"/>
    <p:sldLayoutId id="2147484077" r:id="rId3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userDrawn="1">
          <p15:clr>
            <a:srgbClr val="F26B43"/>
          </p15:clr>
        </p15:guide>
        <p15:guide id="4" orient="horz" pos="8016" userDrawn="1">
          <p15:clr>
            <a:srgbClr val="F26B43"/>
          </p15:clr>
        </p15:guide>
        <p15:guide id="6" pos="625" userDrawn="1">
          <p15:clr>
            <a:srgbClr val="F26B43"/>
          </p15:clr>
        </p15:guide>
        <p15:guide id="7" orient="horz" userDrawn="1">
          <p15:clr>
            <a:srgbClr val="F26B43"/>
          </p15:clr>
        </p15:guide>
        <p15:guide id="8" orient="horz" pos="8640" userDrawn="1">
          <p15:clr>
            <a:srgbClr val="F26B43"/>
          </p15:clr>
        </p15:guide>
        <p15:guide id="9" userDrawn="1">
          <p15:clr>
            <a:srgbClr val="F26B43"/>
          </p15:clr>
        </p15:guide>
        <p15:guide id="10" pos="14737" userDrawn="1">
          <p15:clr>
            <a:srgbClr val="F26B43"/>
          </p15:clr>
        </p15:guide>
        <p15:guide id="11" pos="153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6" name="Pink Purple">
            <a:extLst>
              <a:ext uri="{FF2B5EF4-FFF2-40B4-BE49-F238E27FC236}">
                <a16:creationId xmlns:a16="http://schemas.microsoft.com/office/drawing/2014/main" id="{FBBAE8E4-5822-4697-9CB0-416C2285D412}"/>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7" name="Purple">
            <a:extLst>
              <a:ext uri="{FF2B5EF4-FFF2-40B4-BE49-F238E27FC236}">
                <a16:creationId xmlns:a16="http://schemas.microsoft.com/office/drawing/2014/main" id="{BE8684E9-46AD-4F7B-B7A2-C0E291C667C5}"/>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8" name="Pink">
            <a:extLst>
              <a:ext uri="{FF2B5EF4-FFF2-40B4-BE49-F238E27FC236}">
                <a16:creationId xmlns:a16="http://schemas.microsoft.com/office/drawing/2014/main" id="{A0C126FD-D78B-4C2F-97BE-020A3C75E44A}"/>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9" name="Light Blue">
            <a:extLst>
              <a:ext uri="{FF2B5EF4-FFF2-40B4-BE49-F238E27FC236}">
                <a16:creationId xmlns:a16="http://schemas.microsoft.com/office/drawing/2014/main" id="{251649C5-3386-4361-95CE-44792724EF4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5DFE2E-B2E5-466B-B1CC-C85DE1401518}"/>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E24D81-6663-4CF8-857E-F1F0413B3577}"/>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5" name="Rectangle 34">
            <a:hlinkClick r:id="rId51"/>
            <a:extLst>
              <a:ext uri="{FF2B5EF4-FFF2-40B4-BE49-F238E27FC236}">
                <a16:creationId xmlns:a16="http://schemas.microsoft.com/office/drawing/2014/main" id="{23516ED8-C2E9-4940-9CD5-0E0111C5BDA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6" name="Rectangle 35">
            <a:hlinkClick r:id="rId52"/>
            <a:extLst>
              <a:ext uri="{FF2B5EF4-FFF2-40B4-BE49-F238E27FC236}">
                <a16:creationId xmlns:a16="http://schemas.microsoft.com/office/drawing/2014/main" id="{0C0F2FE4-6CE1-4165-A993-7F1137B30860}"/>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7" name="Rectangle 36">
            <a:hlinkClick r:id="rId53"/>
            <a:extLst>
              <a:ext uri="{FF2B5EF4-FFF2-40B4-BE49-F238E27FC236}">
                <a16:creationId xmlns:a16="http://schemas.microsoft.com/office/drawing/2014/main" id="{5156BAD8-9280-44B5-9AAB-5A16557A4546}"/>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461888150"/>
      </p:ext>
    </p:extLst>
  </p:cSld>
  <p:clrMap bg1="lt1" tx1="dk1" bg2="lt2" tx2="dk2" accent1="accent1" accent2="accent2" accent3="accent3" accent4="accent4" accent5="accent5" accent6="accent6" hlink="hlink" folHlink="folHlink"/>
  <p:sldLayoutIdLst>
    <p:sldLayoutId id="2147483884" r:id="rId1"/>
    <p:sldLayoutId id="2147483924" r:id="rId2"/>
    <p:sldLayoutId id="2147483925" r:id="rId3"/>
    <p:sldLayoutId id="2147483935" r:id="rId4"/>
    <p:sldLayoutId id="2147483933" r:id="rId5"/>
    <p:sldLayoutId id="2147483934" r:id="rId6"/>
    <p:sldLayoutId id="2147483932" r:id="rId7"/>
    <p:sldLayoutId id="2147483931" r:id="rId8"/>
    <p:sldLayoutId id="2147483930" r:id="rId9"/>
    <p:sldLayoutId id="2147483929" r:id="rId10"/>
    <p:sldLayoutId id="2147483928" r:id="rId11"/>
    <p:sldLayoutId id="2147483927" r:id="rId12"/>
    <p:sldLayoutId id="2147483926" r:id="rId13"/>
    <p:sldLayoutId id="2147483923" r:id="rId14"/>
    <p:sldLayoutId id="2147483922" r:id="rId15"/>
    <p:sldLayoutId id="2147483921" r:id="rId16"/>
    <p:sldLayoutId id="2147483920" r:id="rId17"/>
    <p:sldLayoutId id="2147483919" r:id="rId18"/>
    <p:sldLayoutId id="2147483918" r:id="rId19"/>
    <p:sldLayoutId id="2147483886" r:id="rId20"/>
    <p:sldLayoutId id="2147483887" r:id="rId21"/>
    <p:sldLayoutId id="2147483888" r:id="rId22"/>
    <p:sldLayoutId id="2147483916" r:id="rId23"/>
    <p:sldLayoutId id="2147483917" r:id="rId24"/>
    <p:sldLayoutId id="2147483915" r:id="rId25"/>
    <p:sldLayoutId id="2147483912" r:id="rId26"/>
    <p:sldLayoutId id="2147483913" r:id="rId27"/>
    <p:sldLayoutId id="2147483911" r:id="rId28"/>
    <p:sldLayoutId id="2147483909" r:id="rId29"/>
    <p:sldLayoutId id="2147483910" r:id="rId30"/>
    <p:sldLayoutId id="2147483890" r:id="rId31"/>
    <p:sldLayoutId id="2147483889" r:id="rId32"/>
    <p:sldLayoutId id="2147483885" r:id="rId33"/>
    <p:sldLayoutId id="2147483996" r:id="rId34"/>
    <p:sldLayoutId id="2147484283" r:id="rId35"/>
    <p:sldLayoutId id="2147484284" r:id="rId36"/>
    <p:sldLayoutId id="2147484285" r:id="rId37"/>
    <p:sldLayoutId id="2147484286" r:id="rId38"/>
    <p:sldLayoutId id="2147484287" r:id="rId39"/>
    <p:sldLayoutId id="2147484288" r:id="rId40"/>
    <p:sldLayoutId id="2147484289" r:id="rId41"/>
    <p:sldLayoutId id="2147484290" r:id="rId42"/>
    <p:sldLayoutId id="2147484291" r:id="rId43"/>
    <p:sldLayoutId id="2147484292" r:id="rId44"/>
    <p:sldLayoutId id="2147484293" r:id="rId45"/>
    <p:sldLayoutId id="2147484294" r:id="rId46"/>
    <p:sldLayoutId id="2147484295" r:id="rId47"/>
    <p:sldLayoutId id="2147484296" r:id="rId48"/>
    <p:sldLayoutId id="2147484297" r:id="rId4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52913766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accent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accent5"/>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33"/>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34"/>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3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853518539"/>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663300"/>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rgbClr val="BF916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8" y="-3450986"/>
            <a:ext cx="19290843" cy="19290843"/>
          </a:xfrm>
          <a:prstGeom prst="roundRect">
            <a:avLst>
              <a:gd name="adj" fmla="val 41785"/>
            </a:avLst>
          </a:prstGeom>
          <a:solidFill>
            <a:srgbClr val="866240"/>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6" y="-2966092"/>
            <a:ext cx="19290843" cy="19290843"/>
          </a:xfrm>
          <a:prstGeom prst="roundRect">
            <a:avLst>
              <a:gd name="adj" fmla="val 42623"/>
            </a:avLst>
          </a:prstGeom>
          <a:solidFill>
            <a:srgbClr val="C19162"/>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3513762" y="5902011"/>
            <a:ext cx="184731" cy="400110"/>
          </a:xfrm>
          <a:prstGeom prst="rect">
            <a:avLst/>
          </a:prstGeom>
          <a:noFill/>
        </p:spPr>
        <p:txBody>
          <a:bodyPr wrap="none" rtlCol="0" anchor="ctr">
            <a:spAutoFit/>
          </a:bodyPr>
          <a:lstStyle/>
          <a:p>
            <a:pPr algn="l"/>
            <a:endParaRPr lang="en-US" sz="2000" dirty="0">
              <a:solidFill>
                <a:schemeClr val="bg1"/>
              </a:solidFill>
            </a:endParaRP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9" y="6473279"/>
            <a:ext cx="4387497" cy="769441"/>
          </a:xfrm>
          <a:prstGeom prst="rect">
            <a:avLst/>
          </a:prstGeom>
          <a:noFill/>
        </p:spPr>
        <p:txBody>
          <a:bodyPr wrap="square" rtlCol="0">
            <a:spAutoFit/>
          </a:bodyPr>
          <a:lstStyle/>
          <a:p>
            <a:pPr algn="ctr"/>
            <a:endParaRPr lang="en-US" sz="4400" b="1" dirty="0">
              <a:solidFill>
                <a:schemeClr val="accent1"/>
              </a:solidFill>
              <a:latin typeface="Century Gothic" panose="020B0502020202020204" pitchFamily="34" charset="0"/>
            </a:endParaRPr>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2"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6" name="Rectangle 35">
            <a:hlinkClick r:id="rId23"/>
            <a:extLst>
              <a:ext uri="{FF2B5EF4-FFF2-40B4-BE49-F238E27FC236}">
                <a16:creationId xmlns:a16="http://schemas.microsoft.com/office/drawing/2014/main" id="{5C495195-C8DB-4683-AE3A-416735EDBDC5}"/>
              </a:ext>
            </a:extLst>
          </p:cNvPr>
          <p:cNvSpPr/>
          <p:nvPr userDrawn="1"/>
        </p:nvSpPr>
        <p:spPr>
          <a:xfrm>
            <a:off x="650477" y="1207066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7" name="Rectangle 36">
            <a:hlinkClick r:id="rId24"/>
            <a:extLst>
              <a:ext uri="{FF2B5EF4-FFF2-40B4-BE49-F238E27FC236}">
                <a16:creationId xmlns:a16="http://schemas.microsoft.com/office/drawing/2014/main" id="{C4EFF9EF-EF3C-4431-BA59-A45F6F6334BC}"/>
              </a:ext>
            </a:extLst>
          </p:cNvPr>
          <p:cNvSpPr/>
          <p:nvPr userDrawn="1"/>
        </p:nvSpPr>
        <p:spPr>
          <a:xfrm>
            <a:off x="650477" y="1150568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8" name="Rectangle 37">
            <a:hlinkClick r:id="rId2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404680819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201" r:id="rId5"/>
    <p:sldLayoutId id="2147484203" r:id="rId6"/>
    <p:sldLayoutId id="2147484204" r:id="rId7"/>
    <p:sldLayoutId id="2147484206" r:id="rId8"/>
    <p:sldLayoutId id="2147484207" r:id="rId9"/>
    <p:sldLayoutId id="2147484211" r:id="rId10"/>
    <p:sldLayoutId id="2147484213" r:id="rId11"/>
    <p:sldLayoutId id="2147484214" r:id="rId12"/>
    <p:sldLayoutId id="2147484226" r:id="rId13"/>
    <p:sldLayoutId id="2147484267" r:id="rId14"/>
    <p:sldLayoutId id="2147484269" r:id="rId15"/>
    <p:sldLayoutId id="2147484274" r:id="rId16"/>
    <p:sldLayoutId id="2147484275" r:id="rId17"/>
    <p:sldLayoutId id="2147484276" r:id="rId18"/>
    <p:sldLayoutId id="2147484277" r:id="rId19"/>
    <p:sldLayoutId id="2147484279" r:id="rId20"/>
    <p:sldLayoutId id="2147484282"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56.xml"/><Relationship Id="rId6" Type="http://schemas.openxmlformats.org/officeDocument/2006/relationships/image" Target="../media/image9.jpeg"/><Relationship Id="rId11" Type="http://schemas.openxmlformats.org/officeDocument/2006/relationships/image" Target="../media/image17.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5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9.xml"/><Relationship Id="rId6" Type="http://schemas.openxmlformats.org/officeDocument/2006/relationships/hyperlink" Target="https://github.com/paolopertino/TasteIt" TargetMode="External"/><Relationship Id="rId5" Type="http://schemas.openxmlformats.org/officeDocument/2006/relationships/image" Target="../media/image28.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6937"/>
        </a:solidFill>
        <a:effectLst/>
      </p:bgPr>
    </p:bg>
    <p:spTree>
      <p:nvGrpSpPr>
        <p:cNvPr id="1" name=""/>
        <p:cNvGrpSpPr/>
        <p:nvPr/>
      </p:nvGrpSpPr>
      <p:grpSpPr>
        <a:xfrm>
          <a:off x="0" y="0"/>
          <a:ext cx="0" cy="0"/>
          <a:chOff x="0" y="0"/>
          <a:chExt cx="0" cy="0"/>
        </a:xfrm>
      </p:grpSpPr>
      <p:cxnSp>
        <p:nvCxnSpPr>
          <p:cNvPr id="11" name="Straight Connector 6">
            <a:extLst>
              <a:ext uri="{FF2B5EF4-FFF2-40B4-BE49-F238E27FC236}">
                <a16:creationId xmlns:a16="http://schemas.microsoft.com/office/drawing/2014/main" id="{BD557B4E-C9F7-77AD-000A-C55F273E2C52}"/>
              </a:ext>
            </a:extLst>
          </p:cNvPr>
          <p:cNvCxnSpPr>
            <a:cxnSpLocks/>
          </p:cNvCxnSpPr>
          <p:nvPr/>
        </p:nvCxnSpPr>
        <p:spPr>
          <a:xfrm>
            <a:off x="12193587" y="11144950"/>
            <a:ext cx="0" cy="257105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524ABD91-B9CD-B5D4-C9A2-21955104E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245" y="1583639"/>
            <a:ext cx="10556684" cy="10556684"/>
          </a:xfrm>
          <a:prstGeom prst="rect">
            <a:avLst/>
          </a:prstGeom>
        </p:spPr>
      </p:pic>
      <p:sp>
        <p:nvSpPr>
          <p:cNvPr id="8" name="Freeform 5">
            <a:extLst>
              <a:ext uri="{FF2B5EF4-FFF2-40B4-BE49-F238E27FC236}">
                <a16:creationId xmlns:a16="http://schemas.microsoft.com/office/drawing/2014/main" id="{B9CE4D75-54C4-4AA1-81B4-F995F0BB1130}"/>
              </a:ext>
            </a:extLst>
          </p:cNvPr>
          <p:cNvSpPr>
            <a:spLocks noEditPoints="1"/>
          </p:cNvSpPr>
          <p:nvPr/>
        </p:nvSpPr>
        <p:spPr bwMode="auto">
          <a:xfrm rot="5400000">
            <a:off x="3120026" y="9098295"/>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5">
            <a:extLst>
              <a:ext uri="{FF2B5EF4-FFF2-40B4-BE49-F238E27FC236}">
                <a16:creationId xmlns:a16="http://schemas.microsoft.com/office/drawing/2014/main" id="{34E11B87-563A-066E-0A5F-1D7428E6C907}"/>
              </a:ext>
            </a:extLst>
          </p:cNvPr>
          <p:cNvSpPr>
            <a:spLocks noEditPoints="1"/>
          </p:cNvSpPr>
          <p:nvPr/>
        </p:nvSpPr>
        <p:spPr bwMode="auto">
          <a:xfrm rot="5400000">
            <a:off x="18480728" y="9098294"/>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 name="Group 14">
            <a:extLst>
              <a:ext uri="{FF2B5EF4-FFF2-40B4-BE49-F238E27FC236}">
                <a16:creationId xmlns:a16="http://schemas.microsoft.com/office/drawing/2014/main" id="{DF9AB356-5BFC-40AE-B58E-F94D6453C2F7}"/>
              </a:ext>
            </a:extLst>
          </p:cNvPr>
          <p:cNvGrpSpPr/>
          <p:nvPr/>
        </p:nvGrpSpPr>
        <p:grpSpPr>
          <a:xfrm rot="6098172">
            <a:off x="7049845" y="1579658"/>
            <a:ext cx="10287485" cy="10556684"/>
            <a:chOff x="9989883" y="4654296"/>
            <a:chExt cx="4407408" cy="4407408"/>
          </a:xfrm>
        </p:grpSpPr>
        <p:sp>
          <p:nvSpPr>
            <p:cNvPr id="7"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tx1">
                      <a:alpha val="0"/>
                    </a:schemeClr>
                  </a:gs>
                  <a:gs pos="48000">
                    <a:schemeClr val="tx1"/>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195953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6"/>
                                        </p:tgtEl>
                                        <p:attrNameLst>
                                          <p:attrName>r</p:attrName>
                                        </p:attrNameLst>
                                      </p:cBhvr>
                                    </p:animRot>
                                  </p:childTnLst>
                                </p:cTn>
                              </p:par>
                              <p:par>
                                <p:cTn id="7" presetID="22" presetClass="entr" presetSubtype="1"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32" presetClass="emph" presetSubtype="0" repeatCount="indefinite" fill="hold" grpId="1" nodeType="with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32" presetClass="emph" presetSubtype="0" repeatCount="indefinite" fill="hold" grpId="1" nodeType="withEffect">
                                  <p:stCondLst>
                                    <p:cond delay="0"/>
                                  </p:stCondLst>
                                  <p:childTnLst>
                                    <p:animRot by="120000">
                                      <p:cBhvr>
                                        <p:cTn id="28" dur="100" fill="hold">
                                          <p:stCondLst>
                                            <p:cond delay="0"/>
                                          </p:stCondLst>
                                        </p:cTn>
                                        <p:tgtEl>
                                          <p:spTgt spid="15"/>
                                        </p:tgtEl>
                                        <p:attrNameLst>
                                          <p:attrName>r</p:attrName>
                                        </p:attrNameLst>
                                      </p:cBhvr>
                                    </p:animRot>
                                    <p:animRot by="-240000">
                                      <p:cBhvr>
                                        <p:cTn id="29" dur="200" fill="hold">
                                          <p:stCondLst>
                                            <p:cond delay="200"/>
                                          </p:stCondLst>
                                        </p:cTn>
                                        <p:tgtEl>
                                          <p:spTgt spid="15"/>
                                        </p:tgtEl>
                                        <p:attrNameLst>
                                          <p:attrName>r</p:attrName>
                                        </p:attrNameLst>
                                      </p:cBhvr>
                                    </p:animRot>
                                    <p:animRot by="240000">
                                      <p:cBhvr>
                                        <p:cTn id="30" dur="200" fill="hold">
                                          <p:stCondLst>
                                            <p:cond delay="400"/>
                                          </p:stCondLst>
                                        </p:cTn>
                                        <p:tgtEl>
                                          <p:spTgt spid="15"/>
                                        </p:tgtEl>
                                        <p:attrNameLst>
                                          <p:attrName>r</p:attrName>
                                        </p:attrNameLst>
                                      </p:cBhvr>
                                    </p:animRot>
                                    <p:animRot by="-240000">
                                      <p:cBhvr>
                                        <p:cTn id="31" dur="200" fill="hold">
                                          <p:stCondLst>
                                            <p:cond delay="600"/>
                                          </p:stCondLst>
                                        </p:cTn>
                                        <p:tgtEl>
                                          <p:spTgt spid="15"/>
                                        </p:tgtEl>
                                        <p:attrNameLst>
                                          <p:attrName>r</p:attrName>
                                        </p:attrNameLst>
                                      </p:cBhvr>
                                    </p:animRot>
                                    <p:animRot by="120000">
                                      <p:cBhvr>
                                        <p:cTn id="32" dur="200" fill="hold">
                                          <p:stCondLst>
                                            <p:cond delay="800"/>
                                          </p:stCondLst>
                                        </p:cTn>
                                        <p:tgtEl>
                                          <p:spTgt spid="1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12193587" y="0"/>
            <a:ext cx="0" cy="1371600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15139646" y="322861"/>
            <a:ext cx="5739153"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Ricerca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personalizzata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lvl="0">
              <a:lnSpc>
                <a:spcPct val="89000"/>
              </a:lnSpc>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Offrire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diversi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filtri</a:t>
            </a:r>
            <a:r>
              <a:rPr kumimoji="0" lang="en-US" sz="2000" b="0" i="0" u="none" strike="noStrike" kern="1200" cap="none" spc="0" normalizeH="0" noProof="0" dirty="0">
                <a:ln>
                  <a:noFill/>
                </a:ln>
                <a:solidFill>
                  <a:srgbClr val="FFFFFF"/>
                </a:solidFill>
                <a:effectLst/>
                <a:uLnTx/>
                <a:uFillTx/>
                <a:latin typeface="Open Sans Light"/>
                <a:ea typeface="+mn-ea"/>
                <a:cs typeface="+mn-cs"/>
              </a:rPr>
              <a:t> di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ricerca</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r>
              <a:rPr lang="it-IT" sz="2000" dirty="0"/>
              <a:t> cibo desiderato, orario di apertura, fascia di prezzo, posizione iniziale di ricerca e preferenze relative alla distanza massima che si vuole percorrere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0" name="Oval 9"/>
          <p:cNvSpPr/>
          <p:nvPr/>
        </p:nvSpPr>
        <p:spPr>
          <a:xfrm flipV="1">
            <a:off x="12067140" y="108322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Rectangle 10"/>
          <p:cNvSpPr/>
          <p:nvPr/>
        </p:nvSpPr>
        <p:spPr>
          <a:xfrm>
            <a:off x="13430946" y="48640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flipV="1">
            <a:off x="12067140" y="327531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5" name="Oval 14"/>
          <p:cNvSpPr/>
          <p:nvPr/>
        </p:nvSpPr>
        <p:spPr>
          <a:xfrm flipV="1">
            <a:off x="12067140" y="559086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6" name="Oval 15"/>
          <p:cNvSpPr/>
          <p:nvPr/>
        </p:nvSpPr>
        <p:spPr>
          <a:xfrm flipV="1">
            <a:off x="12067140" y="7724422"/>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7" name="Rectangle 16"/>
          <p:cNvSpPr/>
          <p:nvPr/>
        </p:nvSpPr>
        <p:spPr>
          <a:xfrm flipH="1">
            <a:off x="15139648" y="4626854"/>
            <a:ext cx="4723557"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preferiti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ad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utenti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salvare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interesse in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liste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preferiti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consultabili</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autonomia</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ogni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momento</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8" name="Rectangle 17"/>
          <p:cNvSpPr/>
          <p:nvPr/>
        </p:nvSpPr>
        <p:spPr>
          <a:xfrm>
            <a:off x="13430946" y="4744128"/>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Art-Design-02" pitchFamily="2" charset="0"/>
                <a:ea typeface="Open Sans" panose="020B0606030504020204" pitchFamily="34" charset="0"/>
                <a:cs typeface="Arial" panose="020B0604020202020204" pitchFamily="34" charset="0"/>
              </a:rPr>
              <a:t>g</a:t>
            </a:r>
          </a:p>
        </p:txBody>
      </p:sp>
      <p:sp>
        <p:nvSpPr>
          <p:cNvPr id="19" name="Rectangle 18"/>
          <p:cNvSpPr/>
          <p:nvPr/>
        </p:nvSpPr>
        <p:spPr>
          <a:xfrm>
            <a:off x="3771901" y="2241031"/>
            <a:ext cx="5642250" cy="2228944"/>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del ristorante </a:t>
            </a: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informazioni</a:t>
            </a:r>
            <a:r>
              <a:rPr lang="en-US" sz="2000" dirty="0">
                <a:solidFill>
                  <a:srgbClr val="FFFFFF"/>
                </a:solidFill>
                <a:latin typeface="Open Sans Light"/>
              </a:rPr>
              <a:t> complete del ristorante,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quindi</a:t>
            </a:r>
            <a:r>
              <a:rPr lang="en-US" sz="2000" dirty="0">
                <a:solidFill>
                  <a:srgbClr val="FFFFFF"/>
                </a:solidFill>
                <a:latin typeface="Open Sans Light"/>
              </a:rPr>
              <a:t>: </a:t>
            </a:r>
            <a:r>
              <a:rPr lang="en-US" sz="2000" dirty="0" err="1">
                <a:solidFill>
                  <a:srgbClr val="FFFFFF"/>
                </a:solidFill>
                <a:latin typeface="Open Sans Light"/>
              </a:rPr>
              <a:t>nome</a:t>
            </a:r>
            <a:r>
              <a:rPr lang="en-US" sz="2000" dirty="0">
                <a:solidFill>
                  <a:srgbClr val="FFFFFF"/>
                </a:solidFill>
                <a:latin typeface="Open Sans Light"/>
              </a:rPr>
              <a:t>, </a:t>
            </a:r>
            <a:r>
              <a:rPr lang="en-US" sz="2000" dirty="0" err="1">
                <a:solidFill>
                  <a:srgbClr val="FFFFFF"/>
                </a:solidFill>
                <a:latin typeface="Open Sans Light"/>
              </a:rPr>
              <a:t>indirizzo</a:t>
            </a:r>
            <a:r>
              <a:rPr lang="en-US" sz="2000" dirty="0">
                <a:solidFill>
                  <a:srgbClr val="FFFFFF"/>
                </a:solidFill>
                <a:latin typeface="Open Sans Light"/>
              </a:rPr>
              <a:t>, </a:t>
            </a:r>
            <a:r>
              <a:rPr lang="en-US" sz="2000" dirty="0" err="1">
                <a:solidFill>
                  <a:srgbClr val="FFFFFF"/>
                </a:solidFill>
                <a:latin typeface="Open Sans Light"/>
              </a:rPr>
              <a:t>numero</a:t>
            </a:r>
            <a:r>
              <a:rPr lang="en-US" sz="2000" dirty="0">
                <a:solidFill>
                  <a:srgbClr val="FFFFFF"/>
                </a:solidFill>
                <a:latin typeface="Open Sans Light"/>
              </a:rPr>
              <a:t> di </a:t>
            </a:r>
            <a:r>
              <a:rPr lang="en-US" sz="2000" dirty="0" err="1">
                <a:solidFill>
                  <a:srgbClr val="FFFFFF"/>
                </a:solidFill>
                <a:latin typeface="Open Sans Light"/>
              </a:rPr>
              <a:t>telefono</a:t>
            </a:r>
            <a:r>
              <a:rPr lang="en-US" sz="2000" dirty="0">
                <a:solidFill>
                  <a:srgbClr val="FFFFFF"/>
                </a:solidFill>
                <a:latin typeface="Open Sans Light"/>
              </a:rPr>
              <a:t>, </a:t>
            </a:r>
            <a:r>
              <a:rPr lang="en-US" sz="2000" dirty="0" err="1">
                <a:solidFill>
                  <a:srgbClr val="FFFFFF"/>
                </a:solidFill>
                <a:latin typeface="Open Sans Light"/>
              </a:rPr>
              <a:t>sito</a:t>
            </a:r>
            <a:r>
              <a:rPr lang="en-US" sz="2000" dirty="0">
                <a:solidFill>
                  <a:srgbClr val="FFFFFF"/>
                </a:solidFill>
                <a:latin typeface="Open Sans Light"/>
              </a:rPr>
              <a:t> web, link per </a:t>
            </a:r>
            <a:r>
              <a:rPr lang="en-US" sz="2000" dirty="0" err="1">
                <a:solidFill>
                  <a:srgbClr val="FFFFFF"/>
                </a:solidFill>
                <a:latin typeface="Open Sans Light"/>
              </a:rPr>
              <a:t>ottenere</a:t>
            </a:r>
            <a:r>
              <a:rPr lang="en-US" sz="2000" dirty="0">
                <a:solidFill>
                  <a:srgbClr val="FFFFFF"/>
                </a:solidFill>
                <a:latin typeface="Open Sans Light"/>
              </a:rPr>
              <a:t> </a:t>
            </a:r>
            <a:r>
              <a:rPr lang="en-US" sz="2000" dirty="0" err="1">
                <a:solidFill>
                  <a:srgbClr val="FFFFFF"/>
                </a:solidFill>
                <a:latin typeface="Open Sans Light"/>
              </a:rPr>
              <a:t>indicazioni</a:t>
            </a:r>
            <a:r>
              <a:rPr lang="en-US" sz="2000" dirty="0">
                <a:solidFill>
                  <a:srgbClr val="FFFFFF"/>
                </a:solidFill>
                <a:latin typeface="Open Sans Light"/>
              </a:rPr>
              <a:t> </a:t>
            </a:r>
            <a:r>
              <a:rPr lang="en-US" sz="2000" dirty="0" err="1">
                <a:solidFill>
                  <a:srgbClr val="FFFFFF"/>
                </a:solidFill>
                <a:latin typeface="Open Sans Light"/>
              </a:rPr>
              <a:t>stradali</a:t>
            </a:r>
            <a:r>
              <a:rPr lang="en-US" sz="2000" dirty="0">
                <a:solidFill>
                  <a:srgbClr val="FFFFFF"/>
                </a:solidFill>
                <a:latin typeface="Open Sans Light"/>
              </a:rPr>
              <a:t> e </a:t>
            </a:r>
            <a:r>
              <a:rPr lang="en-US" sz="2000" dirty="0" err="1">
                <a:solidFill>
                  <a:srgbClr val="FFFFFF"/>
                </a:solidFill>
                <a:latin typeface="Open Sans Light"/>
              </a:rPr>
              <a:t>valutazioni</a:t>
            </a:r>
            <a:r>
              <a:rPr lang="en-US" sz="2000" dirty="0">
                <a:solidFill>
                  <a:srgbClr val="FFFFFF"/>
                </a:solidFill>
                <a:latin typeface="Open Sans Light"/>
              </a:rPr>
              <a:t> </a:t>
            </a:r>
            <a:r>
              <a:rPr lang="en-US" sz="2000" dirty="0" err="1">
                <a:solidFill>
                  <a:srgbClr val="FFFFFF"/>
                </a:solidFill>
                <a:latin typeface="Open Sans Light"/>
              </a:rPr>
              <a:t>degli</a:t>
            </a:r>
            <a:r>
              <a:rPr lang="en-US" sz="2000" dirty="0">
                <a:solidFill>
                  <a:srgbClr val="FFFFFF"/>
                </a:solidFill>
                <a:latin typeface="Open Sans Light"/>
              </a:rPr>
              <a:t> </a:t>
            </a:r>
            <a:r>
              <a:rPr lang="en-US" sz="2000" dirty="0" err="1">
                <a:solidFill>
                  <a:srgbClr val="FFFFFF"/>
                </a:solidFill>
                <a:latin typeface="Open Sans Light"/>
              </a:rPr>
              <a:t>utenti</a:t>
            </a:r>
            <a:r>
              <a:rPr lang="en-US" sz="2000" dirty="0">
                <a:solidFill>
                  <a:srgbClr val="FFFFFF"/>
                </a:solidFill>
                <a:latin typeface="Open Sans Light"/>
              </a:rPr>
              <a:t>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punteggio</a:t>
            </a:r>
            <a:r>
              <a:rPr lang="en-US" sz="2000" dirty="0">
                <a:solidFill>
                  <a:srgbClr val="FFFFFF"/>
                </a:solidFill>
                <a:latin typeface="Open Sans Light"/>
              </a:rPr>
              <a:t> medio, </a:t>
            </a:r>
            <a:r>
              <a:rPr lang="en-US" sz="2000" dirty="0" err="1">
                <a:solidFill>
                  <a:srgbClr val="FFFFFF"/>
                </a:solidFill>
                <a:latin typeface="Open Sans Light"/>
              </a:rPr>
              <a:t>numero</a:t>
            </a:r>
            <a:r>
              <a:rPr lang="en-US" sz="2000" dirty="0">
                <a:solidFill>
                  <a:srgbClr val="FFFFFF"/>
                </a:solidFill>
                <a:latin typeface="Open Sans Light"/>
              </a:rPr>
              <a:t> </a:t>
            </a:r>
            <a:r>
              <a:rPr lang="en-US" sz="2000" dirty="0" err="1">
                <a:solidFill>
                  <a:srgbClr val="FFFFFF"/>
                </a:solidFill>
                <a:latin typeface="Open Sans Light"/>
              </a:rPr>
              <a:t>totale</a:t>
            </a:r>
            <a:r>
              <a:rPr lang="en-US" sz="2000" dirty="0">
                <a:solidFill>
                  <a:srgbClr val="FFFFFF"/>
                </a:solidFill>
                <a:latin typeface="Open Sans Light"/>
              </a:rPr>
              <a:t> di </a:t>
            </a:r>
            <a:r>
              <a:rPr lang="en-US" sz="2000" dirty="0" err="1">
                <a:solidFill>
                  <a:srgbClr val="FFFFFF"/>
                </a:solidFill>
                <a:latin typeface="Open Sans Light"/>
              </a:rPr>
              <a:t>valutazioni</a:t>
            </a:r>
            <a:r>
              <a:rPr lang="en-US" sz="2000" dirty="0">
                <a:solidFill>
                  <a:srgbClr val="FFFFFF"/>
                </a:solidFill>
                <a:latin typeface="Open Sans Light"/>
              </a:rPr>
              <a:t> e </a:t>
            </a:r>
            <a:r>
              <a:rPr lang="en-US" sz="2000" dirty="0" err="1">
                <a:solidFill>
                  <a:srgbClr val="FFFFFF"/>
                </a:solidFill>
                <a:latin typeface="Open Sans Light"/>
              </a:rPr>
              <a:t>recensioni</a:t>
            </a:r>
            <a:r>
              <a:rPr lang="en-US" sz="2000" dirty="0">
                <a:solidFill>
                  <a:srgbClr val="FFFFFF"/>
                </a:solidFill>
                <a:latin typeface="Open Sans Light"/>
              </a:rPr>
              <a:t> </a:t>
            </a:r>
            <a:r>
              <a:rPr lang="en-US" sz="2000" dirty="0" err="1">
                <a:solidFill>
                  <a:srgbClr val="FFFFFF"/>
                </a:solidFill>
                <a:latin typeface="Open Sans Light"/>
              </a:rPr>
              <a:t>vere</a:t>
            </a:r>
            <a:r>
              <a:rPr lang="en-US" sz="2000" dirty="0">
                <a:solidFill>
                  <a:srgbClr val="FFFFFF"/>
                </a:solidFill>
                <a:latin typeface="Open Sans Light"/>
              </a:rPr>
              <a:t> e </a:t>
            </a:r>
            <a:r>
              <a:rPr lang="en-US" sz="2000" dirty="0" err="1">
                <a:solidFill>
                  <a:srgbClr val="FFFFFF"/>
                </a:solidFill>
                <a:latin typeface="Open Sans Light"/>
              </a:rPr>
              <a:t>proprie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0" name="Rectangle 19"/>
          <p:cNvSpPr/>
          <p:nvPr/>
        </p:nvSpPr>
        <p:spPr>
          <a:xfrm flipH="1">
            <a:off x="9865310" y="261254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C19162"/>
                </a:solidFill>
                <a:latin typeface="Designball-Buildings-01" pitchFamily="2" charset="0"/>
                <a:ea typeface="Open Sans" panose="020B0606030504020204" pitchFamily="34" charset="0"/>
                <a:cs typeface="Arial" panose="020B0604020202020204" pitchFamily="34" charset="0"/>
              </a:rPr>
              <a:t>s</a:t>
            </a:r>
          </a:p>
        </p:txBody>
      </p:sp>
      <p:sp>
        <p:nvSpPr>
          <p:cNvPr id="22" name="Rectangle 21"/>
          <p:cNvSpPr/>
          <p:nvPr/>
        </p:nvSpPr>
        <p:spPr>
          <a:xfrm>
            <a:off x="4690593" y="6760411"/>
            <a:ext cx="4723557" cy="1681101"/>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Interattività</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nei</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Il</a:t>
            </a:r>
            <a:r>
              <a:rPr kumimoji="0" lang="en-US" sz="2000" b="0" i="0" u="none" strike="noStrike" kern="1200" cap="none" spc="0" normalizeH="0" noProof="0" dirty="0">
                <a:ln>
                  <a:noFill/>
                </a:ln>
                <a:solidFill>
                  <a:srgbClr val="FFFFFF"/>
                </a:solidFill>
                <a:effectLst/>
                <a:uLnTx/>
                <a:uFillTx/>
                <a:latin typeface="Open Sans Light"/>
                <a:ea typeface="+mn-ea"/>
                <a:cs typeface="+mn-cs"/>
              </a:rPr>
              <a:t> bot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deve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utilizzabile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nei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noProof="0" dirty="0">
                <a:ln>
                  <a:noFill/>
                </a:ln>
                <a:solidFill>
                  <a:srgbClr val="FFFFFF"/>
                </a:solidFill>
                <a:effectLst/>
                <a:uLnTx/>
                <a:uFillTx/>
                <a:latin typeface="Open Sans Light"/>
                <a:ea typeface="+mn-ea"/>
                <a:cs typeface="+mn-cs"/>
              </a:rPr>
              <a:t>, in modo tale da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a:t>
            </a:r>
            <a:r>
              <a:rPr lang="en-US" sz="2000" dirty="0">
                <a:solidFill>
                  <a:srgbClr val="FFFFFF"/>
                </a:solidFill>
                <a:latin typeface="Open Sans Light"/>
              </a:rPr>
              <a:t>e uno </a:t>
            </a:r>
            <a:r>
              <a:rPr lang="en-US" sz="2000" dirty="0" err="1">
                <a:solidFill>
                  <a:srgbClr val="FFFFFF"/>
                </a:solidFill>
                <a:latin typeface="Open Sans Light"/>
              </a:rPr>
              <a:t>strumento</a:t>
            </a:r>
            <a:r>
              <a:rPr lang="en-US" sz="2000" dirty="0">
                <a:solidFill>
                  <a:srgbClr val="FFFFFF"/>
                </a:solidFill>
                <a:latin typeface="Open Sans Light"/>
              </a:rPr>
              <a:t> </a:t>
            </a:r>
            <a:r>
              <a:rPr lang="en-US" sz="2000" dirty="0" err="1">
                <a:solidFill>
                  <a:srgbClr val="FFFFFF"/>
                </a:solidFill>
                <a:latin typeface="Open Sans Light"/>
              </a:rPr>
              <a:t>effettivamente</a:t>
            </a:r>
            <a:r>
              <a:rPr lang="en-US" sz="2000" dirty="0">
                <a:solidFill>
                  <a:srgbClr val="FFFFFF"/>
                </a:solidFill>
                <a:latin typeface="Open Sans Light"/>
              </a:rPr>
              <a:t> utile per </a:t>
            </a:r>
            <a:r>
              <a:rPr lang="en-US" sz="2000" dirty="0" err="1">
                <a:solidFill>
                  <a:srgbClr val="FFFFFF"/>
                </a:solidFill>
                <a:latin typeface="Open Sans Light"/>
              </a:rPr>
              <a:t>coordinare</a:t>
            </a:r>
            <a:r>
              <a:rPr lang="en-US" sz="2000" dirty="0">
                <a:solidFill>
                  <a:srgbClr val="FFFFFF"/>
                </a:solidFill>
                <a:latin typeface="Open Sans Light"/>
              </a:rPr>
              <a:t> </a:t>
            </a:r>
            <a:r>
              <a:rPr lang="en-US" sz="2000" dirty="0" err="1">
                <a:solidFill>
                  <a:srgbClr val="FFFFFF"/>
                </a:solidFill>
                <a:latin typeface="Open Sans Light"/>
              </a:rPr>
              <a:t>l’organizzazione</a:t>
            </a:r>
            <a:r>
              <a:rPr lang="en-US" sz="2000" dirty="0">
                <a:solidFill>
                  <a:srgbClr val="FFFFFF"/>
                </a:solidFill>
                <a:latin typeface="Open Sans Light"/>
              </a:rPr>
              <a:t> di </a:t>
            </a:r>
            <a:r>
              <a:rPr lang="en-US" sz="2000" dirty="0" err="1">
                <a:solidFill>
                  <a:srgbClr val="FFFFFF"/>
                </a:solidFill>
                <a:latin typeface="Open Sans Light"/>
              </a:rPr>
              <a:t>più</a:t>
            </a:r>
            <a:r>
              <a:rPr lang="en-US" sz="2000" dirty="0">
                <a:solidFill>
                  <a:srgbClr val="FFFFFF"/>
                </a:solidFill>
                <a:latin typeface="Open Sans Light"/>
              </a:rPr>
              <a:t> </a:t>
            </a:r>
            <a:r>
              <a:rPr lang="en-US" sz="2000" dirty="0" err="1">
                <a:solidFill>
                  <a:srgbClr val="FFFFFF"/>
                </a:solidFill>
                <a:latin typeface="Open Sans Light"/>
              </a:rPr>
              <a:t>persone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3" name="Rectangle 22"/>
          <p:cNvSpPr/>
          <p:nvPr/>
        </p:nvSpPr>
        <p:spPr>
          <a:xfrm flipH="1">
            <a:off x="9865310" y="685800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Communication-01" pitchFamily="2" charset="0"/>
                <a:ea typeface="Open Sans" panose="020B0606030504020204" pitchFamily="34" charset="0"/>
                <a:cs typeface="Arial" panose="020B0604020202020204" pitchFamily="34" charset="0"/>
              </a:rPr>
              <a:t>n</a:t>
            </a:r>
          </a:p>
        </p:txBody>
      </p:sp>
      <p:sp>
        <p:nvSpPr>
          <p:cNvPr id="26" name="Oval 14">
            <a:extLst>
              <a:ext uri="{FF2B5EF4-FFF2-40B4-BE49-F238E27FC236}">
                <a16:creationId xmlns:a16="http://schemas.microsoft.com/office/drawing/2014/main" id="{6F732C5D-5046-9CF0-7FB2-39184A246DC8}"/>
              </a:ext>
            </a:extLst>
          </p:cNvPr>
          <p:cNvSpPr/>
          <p:nvPr/>
        </p:nvSpPr>
        <p:spPr>
          <a:xfrm flipV="1">
            <a:off x="12067140" y="982890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7" name="Rectangle 16">
            <a:extLst>
              <a:ext uri="{FF2B5EF4-FFF2-40B4-BE49-F238E27FC236}">
                <a16:creationId xmlns:a16="http://schemas.microsoft.com/office/drawing/2014/main" id="{755D337B-6B43-A524-54D6-1551E9B8AD0C}"/>
              </a:ext>
            </a:extLst>
          </p:cNvPr>
          <p:cNvSpPr/>
          <p:nvPr/>
        </p:nvSpPr>
        <p:spPr>
          <a:xfrm flipH="1">
            <a:off x="15139648" y="9001856"/>
            <a:ext cx="4723557" cy="1407180"/>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Persistenza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dei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dati</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principali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dell’utente</a:t>
            </a:r>
            <a:r>
              <a:rPr kumimoji="0" lang="en-US" sz="2000" b="0" i="0" u="none" strike="noStrike" kern="1200" cap="none" spc="0" normalizeH="0" noProof="0" dirty="0">
                <a:ln>
                  <a:noFill/>
                </a:ln>
                <a:solidFill>
                  <a:srgbClr val="FFFFFF"/>
                </a:solidFill>
                <a:effectLst/>
                <a:uLnTx/>
                <a:uFillTx/>
                <a:latin typeface="Open Sans Light"/>
                <a:ea typeface="+mn-ea"/>
                <a:cs typeface="+mn-cs"/>
              </a:rPr>
              <a:t> o di un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devono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persistenti</a:t>
            </a:r>
            <a:r>
              <a:rPr kumimoji="0" lang="en-US" sz="2000" b="0" i="0" u="none" strike="noStrike" kern="1200" cap="none" spc="0" normalizeH="0" noProof="0" dirty="0">
                <a:ln>
                  <a:noFill/>
                </a:ln>
                <a:solidFill>
                  <a:srgbClr val="FFFFFF"/>
                </a:solidFill>
                <a:effectLst/>
                <a:uLnTx/>
                <a:uFillTx/>
                <a:latin typeface="Open Sans Light"/>
                <a:ea typeface="+mn-ea"/>
                <a:cs typeface="+mn-cs"/>
              </a:rPr>
              <a:t> e non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legati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alla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singola</a:t>
            </a:r>
            <a:r>
              <a:rPr kumimoji="0" lang="en-US" sz="2000" b="0" i="0" u="none" strike="noStrike" kern="1200" cap="none" spc="0" normalizeH="0" noProof="0" dirty="0">
                <a:ln>
                  <a:noFill/>
                </a:ln>
                <a:solidFill>
                  <a:srgbClr val="FFFFFF"/>
                </a:solidFill>
                <a:effectLst/>
                <a:uLnTx/>
                <a:uFillTx/>
                <a:latin typeface="Open Sans Light"/>
                <a:ea typeface="+mn-ea"/>
                <a:cs typeface="+mn-cs"/>
              </a:rPr>
              <a:t> conversazione.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8" name="Rectangle 17">
            <a:extLst>
              <a:ext uri="{FF2B5EF4-FFF2-40B4-BE49-F238E27FC236}">
                <a16:creationId xmlns:a16="http://schemas.microsoft.com/office/drawing/2014/main" id="{E313A28A-FD83-D636-BBEA-6886D6030AEB}"/>
              </a:ext>
            </a:extLst>
          </p:cNvPr>
          <p:cNvSpPr/>
          <p:nvPr/>
        </p:nvSpPr>
        <p:spPr>
          <a:xfrm>
            <a:off x="13430946" y="898217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lectronic-Device-02" pitchFamily="2" charset="0"/>
                <a:ea typeface="Open Sans" panose="020B0606030504020204" pitchFamily="34" charset="0"/>
                <a:cs typeface="Arial" panose="020B0604020202020204" pitchFamily="34" charset="0"/>
              </a:rPr>
              <a:t>d</a:t>
            </a:r>
          </a:p>
        </p:txBody>
      </p:sp>
      <p:sp>
        <p:nvSpPr>
          <p:cNvPr id="29" name="Oval 15">
            <a:extLst>
              <a:ext uri="{FF2B5EF4-FFF2-40B4-BE49-F238E27FC236}">
                <a16:creationId xmlns:a16="http://schemas.microsoft.com/office/drawing/2014/main" id="{BC7E22AE-7FF5-C193-74E9-F695E4C7B723}"/>
              </a:ext>
            </a:extLst>
          </p:cNvPr>
          <p:cNvSpPr/>
          <p:nvPr/>
        </p:nvSpPr>
        <p:spPr>
          <a:xfrm flipV="1">
            <a:off x="12067140" y="11741281"/>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0" name="Rectangle 21">
            <a:extLst>
              <a:ext uri="{FF2B5EF4-FFF2-40B4-BE49-F238E27FC236}">
                <a16:creationId xmlns:a16="http://schemas.microsoft.com/office/drawing/2014/main" id="{EF74EF99-9150-C6B0-1003-28811FD42576}"/>
              </a:ext>
            </a:extLst>
          </p:cNvPr>
          <p:cNvSpPr/>
          <p:nvPr/>
        </p:nvSpPr>
        <p:spPr>
          <a:xfrm>
            <a:off x="4690593" y="11051190"/>
            <a:ext cx="4723557" cy="1133259"/>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Multilingua</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lang="en-US" sz="2000" dirty="0" err="1">
                <a:solidFill>
                  <a:srgbClr val="FFFFFF">
                    <a:lumMod val="90000"/>
                    <a:lumOff val="10000"/>
                  </a:srgbClr>
                </a:solidFill>
                <a:latin typeface="Open Sans Light"/>
              </a:rPr>
              <a:t>Permettere</a:t>
            </a:r>
            <a:r>
              <a:rPr lang="en-US" sz="2000" dirty="0">
                <a:solidFill>
                  <a:srgbClr val="FFFFFF">
                    <a:lumMod val="90000"/>
                    <a:lumOff val="10000"/>
                  </a:srgbClr>
                </a:solidFill>
                <a:latin typeface="Open Sans Light"/>
              </a:rPr>
              <a:t> la </a:t>
            </a:r>
            <a:r>
              <a:rPr lang="en-US" sz="2000" dirty="0" err="1">
                <a:solidFill>
                  <a:srgbClr val="FFFFFF">
                    <a:lumMod val="90000"/>
                    <a:lumOff val="10000"/>
                  </a:srgbClr>
                </a:solidFill>
                <a:latin typeface="Open Sans Light"/>
              </a:rPr>
              <a:t>scelta</a:t>
            </a:r>
            <a:r>
              <a:rPr lang="en-US" sz="2000" dirty="0">
                <a:solidFill>
                  <a:srgbClr val="FFFFFF">
                    <a:lumMod val="90000"/>
                    <a:lumOff val="10000"/>
                  </a:srgbClr>
                </a:solidFill>
                <a:latin typeface="Open Sans Light"/>
              </a:rPr>
              <a:t> </a:t>
            </a:r>
            <a:r>
              <a:rPr lang="en-US" sz="2000" dirty="0" err="1">
                <a:solidFill>
                  <a:srgbClr val="FFFFFF">
                    <a:lumMod val="90000"/>
                    <a:lumOff val="10000"/>
                  </a:srgbClr>
                </a:solidFill>
                <a:latin typeface="Open Sans Light"/>
              </a:rPr>
              <a:t>della</a:t>
            </a:r>
            <a:r>
              <a:rPr lang="en-US" sz="2000" dirty="0">
                <a:solidFill>
                  <a:srgbClr val="FFFFFF">
                    <a:lumMod val="90000"/>
                    <a:lumOff val="10000"/>
                  </a:srgbClr>
                </a:solidFill>
                <a:latin typeface="Open Sans Light"/>
              </a:rPr>
              <a:t> lingua ‘</a:t>
            </a:r>
            <a:r>
              <a:rPr lang="en-US" sz="2000" dirty="0" err="1">
                <a:solidFill>
                  <a:srgbClr val="FFFFFF">
                    <a:lumMod val="90000"/>
                    <a:lumOff val="10000"/>
                  </a:srgbClr>
                </a:solidFill>
                <a:latin typeface="Open Sans Light"/>
              </a:rPr>
              <a:t>parlata</a:t>
            </a:r>
            <a:r>
              <a:rPr lang="en-US" sz="2000" dirty="0">
                <a:solidFill>
                  <a:srgbClr val="FFFFFF">
                    <a:lumMod val="90000"/>
                    <a:lumOff val="10000"/>
                  </a:srgbClr>
                </a:solidFill>
                <a:latin typeface="Open Sans Light"/>
              </a:rPr>
              <a:t>’ dal bot.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31" name="Rectangle 22">
            <a:extLst>
              <a:ext uri="{FF2B5EF4-FFF2-40B4-BE49-F238E27FC236}">
                <a16:creationId xmlns:a16="http://schemas.microsoft.com/office/drawing/2014/main" id="{F377C627-655F-F7D6-F9D8-88A35E1A3298}"/>
              </a:ext>
            </a:extLst>
          </p:cNvPr>
          <p:cNvSpPr/>
          <p:nvPr/>
        </p:nvSpPr>
        <p:spPr>
          <a:xfrm flipH="1">
            <a:off x="9865310" y="10874859"/>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Location-01" pitchFamily="2" charset="0"/>
                <a:ea typeface="Open Sans" panose="020B0606030504020204" pitchFamily="34" charset="0"/>
                <a:cs typeface="Arial" panose="020B0604020202020204" pitchFamily="34" charset="0"/>
              </a:rPr>
              <a:t>M</a:t>
            </a:r>
          </a:p>
        </p:txBody>
      </p:sp>
      <p:sp>
        <p:nvSpPr>
          <p:cNvPr id="2" name="CasellaDiTesto 1">
            <a:extLst>
              <a:ext uri="{FF2B5EF4-FFF2-40B4-BE49-F238E27FC236}">
                <a16:creationId xmlns:a16="http://schemas.microsoft.com/office/drawing/2014/main" id="{1E4B810E-1E93-626D-E1DE-8EE7737B742A}"/>
              </a:ext>
            </a:extLst>
          </p:cNvPr>
          <p:cNvSpPr txBox="1"/>
          <p:nvPr/>
        </p:nvSpPr>
        <p:spPr>
          <a:xfrm>
            <a:off x="713232" y="486401"/>
            <a:ext cx="5303520" cy="1077218"/>
          </a:xfrm>
          <a:prstGeom prst="rect">
            <a:avLst/>
          </a:prstGeom>
          <a:noFill/>
        </p:spPr>
        <p:txBody>
          <a:bodyPr wrap="square" rtlCol="0">
            <a:spAutoFit/>
          </a:bodyPr>
          <a:lstStyle/>
          <a:p>
            <a:r>
              <a:rPr lang="it-IT" sz="6400" dirty="0">
                <a:solidFill>
                  <a:schemeClr val="tx1">
                    <a:lumMod val="95000"/>
                  </a:schemeClr>
                </a:solidFill>
              </a:rPr>
              <a:t>Obiettivi</a:t>
            </a:r>
          </a:p>
        </p:txBody>
      </p:sp>
    </p:spTree>
    <p:extLst>
      <p:ext uri="{BB962C8B-B14F-4D97-AF65-F5344CB8AC3E}">
        <p14:creationId xmlns:p14="http://schemas.microsoft.com/office/powerpoint/2010/main" val="338022474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9" presetClass="entr" presetSubtype="0" decel="10000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 calcmode="lin" valueType="num">
                                      <p:cBhvr>
                                        <p:cTn id="30" dur="500" fill="hold"/>
                                        <p:tgtEl>
                                          <p:spTgt spid="20"/>
                                        </p:tgtEl>
                                        <p:attrNameLst>
                                          <p:attrName>style.rotation</p:attrName>
                                        </p:attrNameLst>
                                      </p:cBhvr>
                                      <p:tavLst>
                                        <p:tav tm="0">
                                          <p:val>
                                            <p:fltVal val="360"/>
                                          </p:val>
                                        </p:tav>
                                        <p:tav tm="100000">
                                          <p:val>
                                            <p:fltVal val="0"/>
                                          </p:val>
                                        </p:tav>
                                      </p:tavLst>
                                    </p:anim>
                                    <p:animEffect transition="in" filter="fade">
                                      <p:cBhvr>
                                        <p:cTn id="31" dur="500"/>
                                        <p:tgtEl>
                                          <p:spTgt spid="20"/>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9" presetClass="entr" presetSubtype="0" decel="100000" fill="hold" grpId="0"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par>
                                <p:cTn id="41" presetID="49" presetClass="entr" presetSubtype="0" decel="100000" fill="hold" grpId="0" nodeType="withEffect">
                                  <p:stCondLst>
                                    <p:cond delay="60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49" presetClass="entr" presetSubtype="0" decel="100000" fill="hold" grpId="0" nodeType="withEffect">
                                  <p:stCondLst>
                                    <p:cond delay="8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 calcmode="lin" valueType="num">
                                      <p:cBhvr>
                                        <p:cTn id="54" dur="500" fill="hold"/>
                                        <p:tgtEl>
                                          <p:spTgt spid="16"/>
                                        </p:tgtEl>
                                        <p:attrNameLst>
                                          <p:attrName>style.rotation</p:attrName>
                                        </p:attrNameLst>
                                      </p:cBhvr>
                                      <p:tavLst>
                                        <p:tav tm="0">
                                          <p:val>
                                            <p:fltVal val="360"/>
                                          </p:val>
                                        </p:tav>
                                        <p:tav tm="100000">
                                          <p:val>
                                            <p:fltVal val="0"/>
                                          </p:val>
                                        </p:tav>
                                      </p:tavLst>
                                    </p:anim>
                                    <p:animEffect transition="in" filter="fade">
                                      <p:cBhvr>
                                        <p:cTn id="55" dur="500"/>
                                        <p:tgtEl>
                                          <p:spTgt spid="16"/>
                                        </p:tgtEl>
                                      </p:cBhvr>
                                    </p:animEffect>
                                  </p:childTnLst>
                                </p:cTn>
                              </p:par>
                              <p:par>
                                <p:cTn id="56" presetID="49" presetClass="entr" presetSubtype="0" decel="100000" fill="hold" grpId="0" nodeType="withEffect">
                                  <p:stCondLst>
                                    <p:cond delay="90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360"/>
                                          </p:val>
                                        </p:tav>
                                        <p:tav tm="100000">
                                          <p:val>
                                            <p:fltVal val="0"/>
                                          </p:val>
                                        </p:tav>
                                      </p:tavLst>
                                    </p:anim>
                                    <p:animEffect transition="in" filter="fade">
                                      <p:cBhvr>
                                        <p:cTn id="61" dur="500"/>
                                        <p:tgtEl>
                                          <p:spTgt spid="23"/>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9" presetClass="entr" presetSubtype="0" decel="100000" fill="hold" grpId="0" nodeType="withEffect">
                                  <p:stCondLst>
                                    <p:cond delay="110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360"/>
                                          </p:val>
                                        </p:tav>
                                        <p:tav tm="100000">
                                          <p:val>
                                            <p:fltVal val="0"/>
                                          </p:val>
                                        </p:tav>
                                      </p:tavLst>
                                    </p:anim>
                                    <p:animEffect transition="in" filter="fade">
                                      <p:cBhvr>
                                        <p:cTn id="70" dur="500"/>
                                        <p:tgtEl>
                                          <p:spTgt spid="26"/>
                                        </p:tgtEl>
                                      </p:cBhvr>
                                    </p:animEffect>
                                  </p:childTnLst>
                                </p:cTn>
                              </p:par>
                              <p:par>
                                <p:cTn id="71" presetID="49" presetClass="entr" presetSubtype="0" decel="100000" fill="hold" grpId="0" nodeType="withEffect">
                                  <p:stCondLst>
                                    <p:cond delay="120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 calcmode="lin" valueType="num">
                                      <p:cBhvr>
                                        <p:cTn id="75" dur="500" fill="hold"/>
                                        <p:tgtEl>
                                          <p:spTgt spid="28"/>
                                        </p:tgtEl>
                                        <p:attrNameLst>
                                          <p:attrName>style.rotation</p:attrName>
                                        </p:attrNameLst>
                                      </p:cBhvr>
                                      <p:tavLst>
                                        <p:tav tm="0">
                                          <p:val>
                                            <p:fltVal val="360"/>
                                          </p:val>
                                        </p:tav>
                                        <p:tav tm="100000">
                                          <p:val>
                                            <p:fltVal val="0"/>
                                          </p:val>
                                        </p:tav>
                                      </p:tavLst>
                                    </p:anim>
                                    <p:animEffect transition="in" filter="fade">
                                      <p:cBhvr>
                                        <p:cTn id="76" dur="500"/>
                                        <p:tgtEl>
                                          <p:spTgt spid="28"/>
                                        </p:tgtEl>
                                      </p:cBhvr>
                                    </p:animEffect>
                                  </p:childTnLst>
                                </p:cTn>
                              </p:par>
                              <p:par>
                                <p:cTn id="77" presetID="10" presetClass="entr" presetSubtype="0" fill="hold" grpId="0" nodeType="withEffect">
                                  <p:stCondLst>
                                    <p:cond delay="13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49" presetClass="entr" presetSubtype="0" decel="100000" fill="hold" grpId="0" nodeType="withEffect">
                                  <p:stCondLst>
                                    <p:cond delay="1400"/>
                                  </p:stCondLst>
                                  <p:childTnLst>
                                    <p:set>
                                      <p:cBhvr>
                                        <p:cTn id="81" dur="1"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fltVal val="0"/>
                                          </p:val>
                                        </p:tav>
                                        <p:tav tm="100000">
                                          <p:val>
                                            <p:strVal val="#ppt_w"/>
                                          </p:val>
                                        </p:tav>
                                      </p:tavLst>
                                    </p:anim>
                                    <p:anim calcmode="lin" valueType="num">
                                      <p:cBhvr>
                                        <p:cTn id="83" dur="500" fill="hold"/>
                                        <p:tgtEl>
                                          <p:spTgt spid="29"/>
                                        </p:tgtEl>
                                        <p:attrNameLst>
                                          <p:attrName>ppt_h</p:attrName>
                                        </p:attrNameLst>
                                      </p:cBhvr>
                                      <p:tavLst>
                                        <p:tav tm="0">
                                          <p:val>
                                            <p:fltVal val="0"/>
                                          </p:val>
                                        </p:tav>
                                        <p:tav tm="100000">
                                          <p:val>
                                            <p:strVal val="#ppt_h"/>
                                          </p:val>
                                        </p:tav>
                                      </p:tavLst>
                                    </p:anim>
                                    <p:anim calcmode="lin" valueType="num">
                                      <p:cBhvr>
                                        <p:cTn id="84" dur="500" fill="hold"/>
                                        <p:tgtEl>
                                          <p:spTgt spid="29"/>
                                        </p:tgtEl>
                                        <p:attrNameLst>
                                          <p:attrName>style.rotation</p:attrName>
                                        </p:attrNameLst>
                                      </p:cBhvr>
                                      <p:tavLst>
                                        <p:tav tm="0">
                                          <p:val>
                                            <p:fltVal val="360"/>
                                          </p:val>
                                        </p:tav>
                                        <p:tav tm="100000">
                                          <p:val>
                                            <p:fltVal val="0"/>
                                          </p:val>
                                        </p:tav>
                                      </p:tavLst>
                                    </p:anim>
                                    <p:animEffect transition="in" filter="fade">
                                      <p:cBhvr>
                                        <p:cTn id="85" dur="500"/>
                                        <p:tgtEl>
                                          <p:spTgt spid="29"/>
                                        </p:tgtEl>
                                      </p:cBhvr>
                                    </p:animEffect>
                                  </p:childTnLst>
                                </p:cTn>
                              </p:par>
                              <p:par>
                                <p:cTn id="86" presetID="49" presetClass="entr" presetSubtype="0" decel="100000" fill="hold" grpId="0" nodeType="withEffect">
                                  <p:stCondLst>
                                    <p:cond delay="150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 calcmode="lin" valueType="num">
                                      <p:cBhvr>
                                        <p:cTn id="90" dur="500" fill="hold"/>
                                        <p:tgtEl>
                                          <p:spTgt spid="31"/>
                                        </p:tgtEl>
                                        <p:attrNameLst>
                                          <p:attrName>style.rotation</p:attrName>
                                        </p:attrNameLst>
                                      </p:cBhvr>
                                      <p:tavLst>
                                        <p:tav tm="0">
                                          <p:val>
                                            <p:fltVal val="360"/>
                                          </p:val>
                                        </p:tav>
                                        <p:tav tm="100000">
                                          <p:val>
                                            <p:fltVal val="0"/>
                                          </p:val>
                                        </p:tav>
                                      </p:tavLst>
                                    </p:anim>
                                    <p:animEffect transition="in" filter="fade">
                                      <p:cBhvr>
                                        <p:cTn id="91" dur="500"/>
                                        <p:tgtEl>
                                          <p:spTgt spid="31"/>
                                        </p:tgtEl>
                                      </p:cBhvr>
                                    </p:animEffect>
                                  </p:childTnLst>
                                </p:cTn>
                              </p:par>
                              <p:par>
                                <p:cTn id="92" presetID="10" presetClass="entr" presetSubtype="0" fill="hold" grpId="0" nodeType="withEffect">
                                  <p:stCondLst>
                                    <p:cond delay="160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4" grpId="0" animBg="1"/>
      <p:bldP spid="15" grpId="0" animBg="1"/>
      <p:bldP spid="16" grpId="0" animBg="1"/>
      <p:bldP spid="17" grpId="0"/>
      <p:bldP spid="18" grpId="0" animBg="1"/>
      <p:bldP spid="19" grpId="0"/>
      <p:bldP spid="20" grpId="0" animBg="1"/>
      <p:bldP spid="22" grpId="0"/>
      <p:bldP spid="23" grpId="0" animBg="1"/>
      <p:bldP spid="26" grpId="0" animBg="1"/>
      <p:bldP spid="27" grpId="0"/>
      <p:bldP spid="28" grpId="0" animBg="1"/>
      <p:bldP spid="29" grpId="0" animBg="1"/>
      <p:bldP spid="30"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193587" y="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966372" y="999309"/>
            <a:ext cx="4454434" cy="4454434"/>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 name="Parallelogram 4"/>
          <p:cNvSpPr/>
          <p:nvPr/>
        </p:nvSpPr>
        <p:spPr>
          <a:xfrm flipH="1">
            <a:off x="14420805"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Parallelogram 4"/>
          <p:cNvSpPr/>
          <p:nvPr/>
        </p:nvSpPr>
        <p:spPr>
          <a:xfrm>
            <a:off x="8567672" y="4784331"/>
            <a:ext cx="1665786" cy="412895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076"/>
              <a:gd name="connsiteY0" fmla="*/ 2344512 h 2344512"/>
              <a:gd name="connsiteX1" fmla="*/ 742929 w 2010076"/>
              <a:gd name="connsiteY1" fmla="*/ 1007563 h 2344512"/>
              <a:gd name="connsiteX2" fmla="*/ 1228478 w 2010076"/>
              <a:gd name="connsiteY2" fmla="*/ 366468 h 2344512"/>
              <a:gd name="connsiteX3" fmla="*/ 2009930 w 2010076"/>
              <a:gd name="connsiteY3" fmla="*/ 0 h 2344512"/>
              <a:gd name="connsiteX0" fmla="*/ 0 w 2010076"/>
              <a:gd name="connsiteY0" fmla="*/ 2344512 h 2344512"/>
              <a:gd name="connsiteX1" fmla="*/ 341195 w 2010076"/>
              <a:gd name="connsiteY1" fmla="*/ 623617 h 2344512"/>
              <a:gd name="connsiteX2" fmla="*/ 1228478 w 2010076"/>
              <a:gd name="connsiteY2" fmla="*/ 366468 h 2344512"/>
              <a:gd name="connsiteX3" fmla="*/ 2009930 w 2010076"/>
              <a:gd name="connsiteY3" fmla="*/ 0 h 2344512"/>
              <a:gd name="connsiteX0" fmla="*/ 178643 w 1742348"/>
              <a:gd name="connsiteY0" fmla="*/ 1596827 h 1596827"/>
              <a:gd name="connsiteX1" fmla="*/ 73467 w 1742348"/>
              <a:gd name="connsiteY1" fmla="*/ 623617 h 1596827"/>
              <a:gd name="connsiteX2" fmla="*/ 960750 w 1742348"/>
              <a:gd name="connsiteY2" fmla="*/ 366468 h 1596827"/>
              <a:gd name="connsiteX3" fmla="*/ 1742202 w 1742348"/>
              <a:gd name="connsiteY3" fmla="*/ 0 h 1596827"/>
              <a:gd name="connsiteX0" fmla="*/ 178642 w 1742279"/>
              <a:gd name="connsiteY0" fmla="*/ 1596827 h 1596827"/>
              <a:gd name="connsiteX1" fmla="*/ 73466 w 1742279"/>
              <a:gd name="connsiteY1" fmla="*/ 623617 h 1596827"/>
              <a:gd name="connsiteX2" fmla="*/ 573894 w 1742279"/>
              <a:gd name="connsiteY2" fmla="*/ 73457 h 1596827"/>
              <a:gd name="connsiteX3" fmla="*/ 1742201 w 1742279"/>
              <a:gd name="connsiteY3" fmla="*/ 0 h 1596827"/>
              <a:gd name="connsiteX0" fmla="*/ 178642 w 773666"/>
              <a:gd name="connsiteY0" fmla="*/ 1990878 h 1990878"/>
              <a:gd name="connsiteX1" fmla="*/ 73466 w 773666"/>
              <a:gd name="connsiteY1" fmla="*/ 1017668 h 1990878"/>
              <a:gd name="connsiteX2" fmla="*/ 573894 w 773666"/>
              <a:gd name="connsiteY2" fmla="*/ 467508 h 1990878"/>
              <a:gd name="connsiteX3" fmla="*/ 700669 w 773666"/>
              <a:gd name="connsiteY3" fmla="*/ 0 h 1990878"/>
              <a:gd name="connsiteX0" fmla="*/ 178642 w 701028"/>
              <a:gd name="connsiteY0" fmla="*/ 1990878 h 1990878"/>
              <a:gd name="connsiteX1" fmla="*/ 73466 w 701028"/>
              <a:gd name="connsiteY1" fmla="*/ 1017668 h 1990878"/>
              <a:gd name="connsiteX2" fmla="*/ 187040 w 701028"/>
              <a:gd name="connsiteY2" fmla="*/ 507923 h 1990878"/>
              <a:gd name="connsiteX3" fmla="*/ 700669 w 701028"/>
              <a:gd name="connsiteY3" fmla="*/ 0 h 1990878"/>
              <a:gd name="connsiteX0" fmla="*/ 178642 w 700820"/>
              <a:gd name="connsiteY0" fmla="*/ 1990878 h 1990878"/>
              <a:gd name="connsiteX1" fmla="*/ 73466 w 700820"/>
              <a:gd name="connsiteY1" fmla="*/ 1017668 h 1990878"/>
              <a:gd name="connsiteX2" fmla="*/ 187040 w 700820"/>
              <a:gd name="connsiteY2" fmla="*/ 507923 h 1990878"/>
              <a:gd name="connsiteX3" fmla="*/ 700669 w 700820"/>
              <a:gd name="connsiteY3" fmla="*/ 0 h 1990878"/>
              <a:gd name="connsiteX0" fmla="*/ 178642 w 700669"/>
              <a:gd name="connsiteY0" fmla="*/ 1990878 h 1990878"/>
              <a:gd name="connsiteX1" fmla="*/ 73466 w 700669"/>
              <a:gd name="connsiteY1" fmla="*/ 1017668 h 1990878"/>
              <a:gd name="connsiteX2" fmla="*/ 700669 w 700669"/>
              <a:gd name="connsiteY2" fmla="*/ 0 h 1990878"/>
              <a:gd name="connsiteX0" fmla="*/ 390094 w 912121"/>
              <a:gd name="connsiteY0" fmla="*/ 1990878 h 1990878"/>
              <a:gd name="connsiteX1" fmla="*/ 61731 w 912121"/>
              <a:gd name="connsiteY1" fmla="*/ 906526 h 1990878"/>
              <a:gd name="connsiteX2" fmla="*/ 912121 w 912121"/>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644343 w 898546"/>
              <a:gd name="connsiteY0" fmla="*/ 1596828 h 1596828"/>
              <a:gd name="connsiteX1" fmla="*/ 48156 w 898546"/>
              <a:gd name="connsiteY1" fmla="*/ 906526 h 1596828"/>
              <a:gd name="connsiteX2" fmla="*/ 898546 w 898546"/>
              <a:gd name="connsiteY2" fmla="*/ 0 h 1596828"/>
              <a:gd name="connsiteX0" fmla="*/ 694492 w 948695"/>
              <a:gd name="connsiteY0" fmla="*/ 1596828 h 1596828"/>
              <a:gd name="connsiteX1" fmla="*/ 98305 w 948695"/>
              <a:gd name="connsiteY1" fmla="*/ 906526 h 1596828"/>
              <a:gd name="connsiteX2" fmla="*/ 948695 w 948695"/>
              <a:gd name="connsiteY2" fmla="*/ 0 h 1596828"/>
            </a:gdLst>
            <a:ahLst/>
            <a:cxnLst>
              <a:cxn ang="0">
                <a:pos x="connsiteX0" y="connsiteY0"/>
              </a:cxn>
              <a:cxn ang="0">
                <a:pos x="connsiteX1" y="connsiteY1"/>
              </a:cxn>
              <a:cxn ang="0">
                <a:pos x="connsiteX2" y="connsiteY2"/>
              </a:cxn>
            </a:cxnLst>
            <a:rect l="l" t="t" r="r" b="b"/>
            <a:pathLst>
              <a:path w="948695" h="1596828">
                <a:moveTo>
                  <a:pt x="694492" y="1596828"/>
                </a:moveTo>
                <a:cubicBezTo>
                  <a:pt x="339607" y="1221499"/>
                  <a:pt x="-229906" y="1497599"/>
                  <a:pt x="98305" y="906526"/>
                </a:cubicBezTo>
                <a:cubicBezTo>
                  <a:pt x="348979" y="402947"/>
                  <a:pt x="818028" y="212014"/>
                  <a:pt x="948695"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2" name="Parallelogram 4"/>
          <p:cNvSpPr/>
          <p:nvPr/>
        </p:nvSpPr>
        <p:spPr>
          <a:xfrm flipH="1">
            <a:off x="14134003" y="4882570"/>
            <a:ext cx="2689996" cy="391440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Lst>
            <a:ahLst/>
            <a:cxnLst>
              <a:cxn ang="0">
                <a:pos x="connsiteX0" y="connsiteY0"/>
              </a:cxn>
              <a:cxn ang="0">
                <a:pos x="connsiteX1" y="connsiteY1"/>
              </a:cxn>
              <a:cxn ang="0">
                <a:pos x="connsiteX2" y="connsiteY2"/>
              </a:cxn>
              <a:cxn ang="0">
                <a:pos x="connsiteX3" y="connsiteY3"/>
              </a:cxn>
            </a:cxnLst>
            <a:rect l="l" t="t" r="r" b="b"/>
            <a:pathLst>
              <a:path w="1531998" h="1513853">
                <a:moveTo>
                  <a:pt x="178997" y="1513853"/>
                </a:moveTo>
                <a:cubicBezTo>
                  <a:pt x="416120" y="1158425"/>
                  <a:pt x="-241763" y="1093444"/>
                  <a:pt x="101326" y="744863"/>
                </a:cubicBezTo>
                <a:cubicBezTo>
                  <a:pt x="391259" y="502516"/>
                  <a:pt x="490328" y="462887"/>
                  <a:pt x="839819" y="376572"/>
                </a:cubicBezTo>
                <a:cubicBezTo>
                  <a:pt x="1189310" y="290257"/>
                  <a:pt x="1511599" y="339907"/>
                  <a:pt x="1531998"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3" name="Oval 12"/>
          <p:cNvSpPr/>
          <p:nvPr/>
        </p:nvSpPr>
        <p:spPr>
          <a:xfrm>
            <a:off x="2698613" y="367522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a:off x="8357275" y="92387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Buildings-01" pitchFamily="2" charset="0"/>
                <a:ea typeface="Open Sans" panose="020B0606030504020204" pitchFamily="34" charset="0"/>
                <a:cs typeface="Arial" panose="020B0604020202020204" pitchFamily="34" charset="0"/>
              </a:rPr>
              <a:t>s</a:t>
            </a:r>
          </a:p>
        </p:txBody>
      </p:sp>
      <p:sp>
        <p:nvSpPr>
          <p:cNvPr id="15" name="Rectangle 14"/>
          <p:cNvSpPr/>
          <p:nvPr/>
        </p:nvSpPr>
        <p:spPr>
          <a:xfrm flipH="1">
            <a:off x="4536597" y="3700735"/>
            <a:ext cx="5195913" cy="1681101"/>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Parametrizzazione</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modificare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tutti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parametri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che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caratterizzano</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ricerca</a:t>
            </a:r>
            <a:r>
              <a:rPr lang="en-US" sz="2000" dirty="0">
                <a:solidFill>
                  <a:srgbClr val="FFFFFF"/>
                </a:solidFill>
                <a:latin typeface="Open Sans Light"/>
              </a:rPr>
              <a:t>, come </a:t>
            </a:r>
            <a:r>
              <a:rPr lang="en-US" sz="2000" dirty="0" err="1">
                <a:solidFill>
                  <a:srgbClr val="FFFFFF"/>
                </a:solidFill>
                <a:latin typeface="Open Sans Light"/>
              </a:rPr>
              <a:t>cibo</a:t>
            </a:r>
            <a:r>
              <a:rPr lang="en-US" sz="2000" dirty="0">
                <a:solidFill>
                  <a:srgbClr val="FFFFFF"/>
                </a:solidFill>
                <a:latin typeface="Open Sans Light"/>
              </a:rPr>
              <a:t> </a:t>
            </a:r>
            <a:r>
              <a:rPr lang="en-US" sz="2000" dirty="0" err="1">
                <a:solidFill>
                  <a:srgbClr val="FFFFFF"/>
                </a:solidFill>
                <a:latin typeface="Open Sans Light"/>
              </a:rPr>
              <a:t>desiderato</a:t>
            </a:r>
            <a:r>
              <a:rPr lang="en-US" sz="2000" dirty="0">
                <a:solidFill>
                  <a:srgbClr val="FFFFFF"/>
                </a:solidFill>
                <a:latin typeface="Open Sans Light"/>
              </a:rPr>
              <a:t>, fascia di </a:t>
            </a:r>
            <a:r>
              <a:rPr lang="en-US" sz="2000" dirty="0" err="1">
                <a:solidFill>
                  <a:srgbClr val="FFFFFF"/>
                </a:solidFill>
                <a:latin typeface="Open Sans Light"/>
              </a:rPr>
              <a:t>prezzo</a:t>
            </a:r>
            <a:r>
              <a:rPr lang="en-US" sz="2000" dirty="0">
                <a:solidFill>
                  <a:srgbClr val="FFFFFF"/>
                </a:solidFill>
                <a:latin typeface="Open Sans Light"/>
              </a:rPr>
              <a:t>, </a:t>
            </a:r>
            <a:r>
              <a:rPr lang="en-US" sz="2000" dirty="0" err="1">
                <a:solidFill>
                  <a:srgbClr val="FFFFFF"/>
                </a:solidFill>
                <a:latin typeface="Open Sans Light"/>
              </a:rPr>
              <a:t>orario</a:t>
            </a:r>
            <a:r>
              <a:rPr lang="en-US" sz="2000" dirty="0">
                <a:solidFill>
                  <a:srgbClr val="FFFFFF"/>
                </a:solidFill>
                <a:latin typeface="Open Sans Light"/>
              </a:rPr>
              <a:t> e </a:t>
            </a:r>
            <a:r>
              <a:rPr lang="en-US" sz="2000" dirty="0" err="1">
                <a:solidFill>
                  <a:srgbClr val="FFFFFF"/>
                </a:solidFill>
                <a:latin typeface="Open Sans Light"/>
              </a:rPr>
              <a:t>metodo</a:t>
            </a:r>
            <a:r>
              <a:rPr lang="en-US" sz="2000" dirty="0">
                <a:solidFill>
                  <a:srgbClr val="FFFFFF"/>
                </a:solidFill>
                <a:latin typeface="Open Sans Light"/>
              </a:rPr>
              <a:t> di </a:t>
            </a:r>
            <a:r>
              <a:rPr lang="en-US" sz="2000" dirty="0" err="1">
                <a:solidFill>
                  <a:srgbClr val="FFFFFF"/>
                </a:solidFill>
                <a:latin typeface="Open Sans Light"/>
              </a:rPr>
              <a:t>raggiungimento</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6" name="Rectangle 15"/>
          <p:cNvSpPr/>
          <p:nvPr/>
        </p:nvSpPr>
        <p:spPr>
          <a:xfrm flipH="1">
            <a:off x="10226167" y="9236271"/>
            <a:ext cx="5195913" cy="2448106"/>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Richiesta</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e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delle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Fare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richiesta</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delle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informazioni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a:solidFill>
                  <a:srgbClr val="FFFFFF"/>
                </a:solidFill>
                <a:latin typeface="Open Sans Light"/>
              </a:rPr>
              <a:t>in due step </a:t>
            </a:r>
            <a:r>
              <a:rPr lang="en-US" sz="2000" dirty="0" err="1">
                <a:solidFill>
                  <a:srgbClr val="FFFFFF"/>
                </a:solidFill>
                <a:latin typeface="Open Sans Light"/>
              </a:rPr>
              <a:t>differenti</a:t>
            </a:r>
            <a:r>
              <a:rPr lang="en-US" sz="2000" dirty="0">
                <a:solidFill>
                  <a:srgbClr val="FFFFFF"/>
                </a:solidFill>
                <a:latin typeface="Open Sans Light"/>
              </a:rPr>
              <a:t>: </a:t>
            </a:r>
            <a:r>
              <a:rPr lang="en-US" sz="2000" dirty="0" err="1">
                <a:solidFill>
                  <a:srgbClr val="FFFFFF"/>
                </a:solidFill>
                <a:latin typeface="Open Sans Light"/>
              </a:rPr>
              <a:t>inizialmente</a:t>
            </a:r>
            <a:r>
              <a:rPr lang="en-US" sz="2000" dirty="0">
                <a:solidFill>
                  <a:srgbClr val="FFFFFF"/>
                </a:solidFill>
                <a:latin typeface="Open Sans Light"/>
              </a:rPr>
              <a:t> </a:t>
            </a:r>
            <a:r>
              <a:rPr lang="en-US" sz="2000" dirty="0" err="1">
                <a:solidFill>
                  <a:srgbClr val="FFFFFF"/>
                </a:solidFill>
                <a:latin typeface="Open Sans Light"/>
              </a:rPr>
              <a:t>verranno</a:t>
            </a:r>
            <a:r>
              <a:rPr lang="en-US" sz="2000" dirty="0">
                <a:solidFill>
                  <a:srgbClr val="FFFFFF"/>
                </a:solidFill>
                <a:latin typeface="Open Sans Light"/>
              </a:rPr>
              <a:t> </a:t>
            </a:r>
            <a:r>
              <a:rPr lang="en-US" sz="2000" dirty="0" err="1">
                <a:solidFill>
                  <a:srgbClr val="FFFFFF"/>
                </a:solidFill>
                <a:latin typeface="Open Sans Light"/>
              </a:rPr>
              <a:t>scaricate</a:t>
            </a:r>
            <a:r>
              <a:rPr lang="en-US" sz="2000" dirty="0">
                <a:solidFill>
                  <a:srgbClr val="FFFFFF"/>
                </a:solidFill>
                <a:latin typeface="Open Sans Light"/>
              </a:rPr>
              <a:t> e </a:t>
            </a:r>
            <a:r>
              <a:rPr lang="en-US" sz="2000" dirty="0" err="1">
                <a:solidFill>
                  <a:srgbClr val="FFFFFF"/>
                </a:solidFill>
                <a:latin typeface="Open Sans Light"/>
              </a:rPr>
              <a:t>mostrate</a:t>
            </a:r>
            <a:r>
              <a:rPr lang="en-US" sz="2000" dirty="0">
                <a:solidFill>
                  <a:srgbClr val="FFFFFF"/>
                </a:solidFill>
                <a:latin typeface="Open Sans Light"/>
              </a:rPr>
              <a:t> </a:t>
            </a:r>
            <a:r>
              <a:rPr lang="en-US" sz="2000" dirty="0" err="1">
                <a:solidFill>
                  <a:srgbClr val="FFFFFF"/>
                </a:solidFill>
                <a:latin typeface="Open Sans Light"/>
              </a:rPr>
              <a:t>soltanto</a:t>
            </a:r>
            <a:r>
              <a:rPr lang="en-US" sz="2000" dirty="0">
                <a:solidFill>
                  <a:srgbClr val="FFFFFF"/>
                </a:solidFill>
                <a:latin typeface="Open Sans Light"/>
              </a:rPr>
              <a:t> </a:t>
            </a:r>
            <a:r>
              <a:rPr lang="en-US" sz="2000" dirty="0" err="1">
                <a:solidFill>
                  <a:srgbClr val="FFFFFF"/>
                </a:solidFill>
                <a:latin typeface="Open Sans Light"/>
              </a:rPr>
              <a:t>informazioni</a:t>
            </a:r>
            <a:r>
              <a:rPr lang="en-US" sz="2000" dirty="0">
                <a:solidFill>
                  <a:srgbClr val="FFFFFF"/>
                </a:solidFill>
                <a:latin typeface="Open Sans Light"/>
              </a:rPr>
              <a:t> di </a:t>
            </a:r>
            <a:r>
              <a:rPr lang="en-US" sz="2000" dirty="0" err="1">
                <a:solidFill>
                  <a:srgbClr val="FFFFFF"/>
                </a:solidFill>
                <a:latin typeface="Open Sans Light"/>
              </a:rPr>
              <a:t>massima</a:t>
            </a:r>
            <a:r>
              <a:rPr lang="en-US" sz="2000" dirty="0">
                <a:solidFill>
                  <a:srgbClr val="FFFFFF"/>
                </a:solidFill>
                <a:latin typeface="Open Sans Light"/>
              </a:rPr>
              <a:t> e, solo sotto </a:t>
            </a:r>
            <a:r>
              <a:rPr lang="en-US" sz="2000" dirty="0" err="1">
                <a:solidFill>
                  <a:srgbClr val="FFFFFF"/>
                </a:solidFill>
                <a:latin typeface="Open Sans Light"/>
              </a:rPr>
              <a:t>esplicito</a:t>
            </a:r>
            <a:r>
              <a:rPr lang="en-US" sz="2000" dirty="0">
                <a:solidFill>
                  <a:srgbClr val="FFFFFF"/>
                </a:solidFill>
                <a:latin typeface="Open Sans Light"/>
              </a:rPr>
              <a:t> </a:t>
            </a:r>
            <a:r>
              <a:rPr lang="en-US" sz="2000" dirty="0" err="1">
                <a:solidFill>
                  <a:srgbClr val="FFFFFF"/>
                </a:solidFill>
                <a:latin typeface="Open Sans Light"/>
              </a:rPr>
              <a:t>comando</a:t>
            </a:r>
            <a:r>
              <a:rPr lang="en-US" sz="2000" dirty="0">
                <a:solidFill>
                  <a:srgbClr val="FFFFFF"/>
                </a:solidFill>
                <a:latin typeface="Open Sans Light"/>
              </a:rPr>
              <a:t>, quelle </a:t>
            </a:r>
            <a:r>
              <a:rPr lang="en-US" sz="2000" dirty="0" err="1">
                <a:solidFill>
                  <a:srgbClr val="FFFFFF"/>
                </a:solidFill>
                <a:latin typeface="Open Sans Light"/>
              </a:rPr>
              <a:t>dettagliate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7" name="Oval 16"/>
          <p:cNvSpPr/>
          <p:nvPr/>
        </p:nvSpPr>
        <p:spPr>
          <a:xfrm>
            <a:off x="15652145" y="90355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Communication-01" pitchFamily="2" charset="0"/>
                <a:ea typeface="Open Sans" panose="020B0606030504020204" pitchFamily="34" charset="0"/>
                <a:cs typeface="Arial" panose="020B0604020202020204" pitchFamily="34" charset="0"/>
              </a:rPr>
              <a:t>n</a:t>
            </a:r>
          </a:p>
        </p:txBody>
      </p:sp>
      <p:sp>
        <p:nvSpPr>
          <p:cNvPr id="18" name="Rectangle 17"/>
          <p:cNvSpPr/>
          <p:nvPr/>
        </p:nvSpPr>
        <p:spPr>
          <a:xfrm flipH="1">
            <a:off x="17438882" y="9033071"/>
            <a:ext cx="6646414" cy="2228944"/>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Compatibilità</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con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pPr>
            <a:r>
              <a:rPr lang="it-IT" sz="2000" dirty="0"/>
              <a:t>Fornire la compatibilità delle conversazioni, di default disponibili in chat privata, anche nei gruppi, prevedendo l’interazione del bot con molteplici agenti in una stessa conversazione. Per agevolare l’operazione di scelta di un ristorante, permettere la creazione di sondaggi tra i ristoranti appartenenti alla lista che si sta visualizzando.</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9" name="Oval 18"/>
          <p:cNvSpPr/>
          <p:nvPr/>
        </p:nvSpPr>
        <p:spPr>
          <a:xfrm>
            <a:off x="16648021" y="3922446"/>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Electronic-Device-02" pitchFamily="2" charset="0"/>
                <a:ea typeface="Open Sans" panose="020B0606030504020204" pitchFamily="34" charset="0"/>
                <a:cs typeface="Arial" panose="020B0604020202020204" pitchFamily="34" charset="0"/>
              </a:rPr>
              <a:t>d</a:t>
            </a:r>
          </a:p>
        </p:txBody>
      </p:sp>
      <p:sp>
        <p:nvSpPr>
          <p:cNvPr id="20" name="Rectangle 19"/>
          <p:cNvSpPr/>
          <p:nvPr/>
        </p:nvSpPr>
        <p:spPr>
          <a:xfrm flipH="1">
            <a:off x="18516913" y="3919953"/>
            <a:ext cx="5195913" cy="1681101"/>
          </a:xfrm>
          <a:prstGeom prst="rect">
            <a:avLst/>
          </a:prstGeom>
        </p:spPr>
        <p:txBody>
          <a:bodyPr wrap="square">
            <a:spAutoFit/>
          </a:bodyPr>
          <a:lstStyle/>
          <a:p>
            <a:pPr>
              <a:lnSpc>
                <a:spcPct val="89000"/>
              </a:lnSpc>
            </a:pPr>
            <a:r>
              <a:rPr lang="en-US" sz="3600" dirty="0" err="1">
                <a:solidFill>
                  <a:srgbClr val="C19162"/>
                </a:solidFill>
              </a:rPr>
              <a:t>Gestione</a:t>
            </a:r>
            <a:r>
              <a:rPr lang="en-US" sz="3600" dirty="0">
                <a:solidFill>
                  <a:srgbClr val="C19162"/>
                </a:solidFill>
              </a:rPr>
              <a:t> </a:t>
            </a:r>
            <a:r>
              <a:rPr lang="en-US" sz="3600" dirty="0" err="1">
                <a:solidFill>
                  <a:srgbClr val="C19162"/>
                </a:solidFill>
              </a:rPr>
              <a:t>dei</a:t>
            </a:r>
            <a:r>
              <a:rPr lang="en-US" sz="3600" dirty="0">
                <a:solidFill>
                  <a:srgbClr val="C19162"/>
                </a:solidFill>
              </a:rPr>
              <a:t> </a:t>
            </a:r>
            <a:r>
              <a:rPr lang="en-US" sz="3600" dirty="0" err="1">
                <a:solidFill>
                  <a:srgbClr val="C19162"/>
                </a:solidFill>
              </a:rPr>
              <a:t>dati</a:t>
            </a:r>
            <a:r>
              <a:rPr lang="en-US" sz="3600" dirty="0">
                <a:solidFill>
                  <a:srgbClr val="C19162"/>
                </a:solidFill>
              </a:rPr>
              <a:t> </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defRPr/>
            </a:pPr>
            <a:r>
              <a:rPr lang="en-US" sz="2000" dirty="0" err="1">
                <a:solidFill>
                  <a:srgbClr val="FFFFFF"/>
                </a:solidFill>
              </a:rPr>
              <a:t>Costruire</a:t>
            </a:r>
            <a:r>
              <a:rPr lang="en-US" sz="2000" dirty="0">
                <a:solidFill>
                  <a:srgbClr val="FFFFFF"/>
                </a:solidFill>
              </a:rPr>
              <a:t> </a:t>
            </a:r>
            <a:r>
              <a:rPr lang="en-US" sz="2000" dirty="0" err="1">
                <a:solidFill>
                  <a:srgbClr val="FFFFFF"/>
                </a:solidFill>
              </a:rPr>
              <a:t>un’apposita</a:t>
            </a:r>
            <a:r>
              <a:rPr lang="en-US" sz="2000" dirty="0">
                <a:solidFill>
                  <a:srgbClr val="FFFFFF"/>
                </a:solidFill>
              </a:rPr>
              <a:t> base di </a:t>
            </a:r>
            <a:r>
              <a:rPr lang="en-US" sz="2000" dirty="0" err="1">
                <a:solidFill>
                  <a:srgbClr val="FFFFFF"/>
                </a:solidFill>
              </a:rPr>
              <a:t>dati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permetta</a:t>
            </a:r>
            <a:r>
              <a:rPr lang="en-US" sz="2000" dirty="0">
                <a:solidFill>
                  <a:srgbClr val="FFFFFF"/>
                </a:solidFill>
              </a:rPr>
              <a:t> di </a:t>
            </a:r>
            <a:r>
              <a:rPr lang="en-US" sz="2000" dirty="0" err="1">
                <a:solidFill>
                  <a:srgbClr val="FFFFFF"/>
                </a:solidFill>
              </a:rPr>
              <a:t>salvare</a:t>
            </a:r>
            <a:r>
              <a:rPr lang="en-US" sz="2000" dirty="0">
                <a:solidFill>
                  <a:srgbClr val="FFFFFF"/>
                </a:solidFill>
              </a:rPr>
              <a:t> le </a:t>
            </a:r>
            <a:r>
              <a:rPr lang="en-US" sz="2000" dirty="0" err="1">
                <a:solidFill>
                  <a:srgbClr val="FFFFFF"/>
                </a:solidFill>
              </a:rPr>
              <a:t>informazioni</a:t>
            </a:r>
            <a:r>
              <a:rPr lang="en-US" sz="2000" dirty="0">
                <a:solidFill>
                  <a:srgbClr val="FFFFFF"/>
                </a:solidFill>
              </a:rPr>
              <a:t> relative </a:t>
            </a:r>
            <a:r>
              <a:rPr lang="en-US" sz="2000" dirty="0" err="1">
                <a:solidFill>
                  <a:srgbClr val="FFFFFF"/>
                </a:solidFill>
              </a:rPr>
              <a:t>agli</a:t>
            </a:r>
            <a:r>
              <a:rPr lang="en-US" sz="2000" dirty="0">
                <a:solidFill>
                  <a:srgbClr val="FFFFFF"/>
                </a:solidFill>
              </a:rPr>
              <a:t> </a:t>
            </a:r>
            <a:r>
              <a:rPr lang="en-US" sz="2000" dirty="0" err="1">
                <a:solidFill>
                  <a:srgbClr val="FFFFFF"/>
                </a:solidFill>
              </a:rPr>
              <a:t>utenti</a:t>
            </a:r>
            <a:r>
              <a:rPr lang="en-US" sz="2000" dirty="0">
                <a:solidFill>
                  <a:srgbClr val="FFFFFF"/>
                </a:solidFill>
              </a:rPr>
              <a:t> e ai </a:t>
            </a:r>
            <a:r>
              <a:rPr lang="en-US" sz="2000" dirty="0" err="1">
                <a:solidFill>
                  <a:srgbClr val="FFFFFF"/>
                </a:solidFill>
              </a:rPr>
              <a:t>gruppi</a:t>
            </a:r>
            <a:r>
              <a:rPr lang="en-US" sz="2000" dirty="0">
                <a:solidFill>
                  <a:srgbClr val="FFFFFF"/>
                </a:solidFill>
              </a:rPr>
              <a:t>, in modo tale </a:t>
            </a:r>
            <a:r>
              <a:rPr lang="en-US" sz="2000" dirty="0" err="1">
                <a:solidFill>
                  <a:srgbClr val="FFFFFF"/>
                </a:solidFill>
              </a:rPr>
              <a:t>che</a:t>
            </a:r>
            <a:r>
              <a:rPr lang="en-US" sz="2000" dirty="0">
                <a:solidFill>
                  <a:srgbClr val="FFFFFF"/>
                </a:solidFill>
              </a:rPr>
              <a:t> </a:t>
            </a:r>
            <a:r>
              <a:rPr lang="en-US" sz="2000" dirty="0" err="1">
                <a:solidFill>
                  <a:srgbClr val="FFFFFF"/>
                </a:solidFill>
              </a:rPr>
              <a:t>esse</a:t>
            </a:r>
            <a:r>
              <a:rPr lang="en-US" sz="2000" dirty="0">
                <a:solidFill>
                  <a:srgbClr val="FFFFFF"/>
                </a:solidFill>
              </a:rPr>
              <a:t> </a:t>
            </a:r>
            <a:r>
              <a:rPr lang="en-US" sz="2000" dirty="0" err="1">
                <a:solidFill>
                  <a:srgbClr val="FFFFFF"/>
                </a:solidFill>
              </a:rPr>
              <a:t>siano</a:t>
            </a:r>
            <a:r>
              <a:rPr lang="en-US" sz="2000" dirty="0">
                <a:solidFill>
                  <a:srgbClr val="FFFFFF"/>
                </a:solidFill>
              </a:rPr>
              <a:t> </a:t>
            </a:r>
            <a:r>
              <a:rPr lang="en-US" sz="2000" dirty="0" err="1">
                <a:solidFill>
                  <a:srgbClr val="FFFFFF"/>
                </a:solidFill>
              </a:rPr>
              <a:t>consultabili</a:t>
            </a:r>
            <a:r>
              <a:rPr lang="en-US" sz="2000" dirty="0">
                <a:solidFill>
                  <a:srgbClr val="FFFFFF"/>
                </a:solidFill>
              </a:rPr>
              <a:t> e </a:t>
            </a:r>
            <a:r>
              <a:rPr lang="en-US" sz="2000" dirty="0" err="1">
                <a:solidFill>
                  <a:srgbClr val="FFFFFF"/>
                </a:solidFill>
              </a:rPr>
              <a:t>modificabili</a:t>
            </a:r>
            <a:r>
              <a:rPr lang="en-US" sz="2000" dirty="0">
                <a:solidFill>
                  <a:srgbClr val="FFFFFF"/>
                </a:solidFill>
              </a:rPr>
              <a:t> in </a:t>
            </a:r>
            <a:r>
              <a:rPr lang="en-US" sz="2000" dirty="0" err="1">
                <a:solidFill>
                  <a:srgbClr val="FFFFFF"/>
                </a:solidFill>
              </a:rPr>
              <a:t>qualsiasi</a:t>
            </a:r>
            <a:r>
              <a:rPr lang="en-US" sz="2000" dirty="0">
                <a:solidFill>
                  <a:srgbClr val="FFFFFF"/>
                </a:solidFill>
              </a:rPr>
              <a:t> </a:t>
            </a:r>
            <a:r>
              <a:rPr lang="en-US" sz="2000" dirty="0" err="1">
                <a:solidFill>
                  <a:srgbClr val="FFFFFF"/>
                </a:solidFill>
              </a:rPr>
              <a:t>momento</a:t>
            </a:r>
            <a:r>
              <a:rPr lang="en-US" sz="2000" dirty="0">
                <a:solidFill>
                  <a:srgbClr val="FFFFFF"/>
                </a:solidFill>
              </a:rPr>
              <a:t>.</a:t>
            </a:r>
            <a:endParaRPr lang="en-US" sz="2000" dirty="0">
              <a:solidFill>
                <a:srgbClr val="FFFFFF">
                  <a:lumMod val="90000"/>
                  <a:lumOff val="10000"/>
                </a:srgbClr>
              </a:solidFill>
            </a:endParaRPr>
          </a:p>
        </p:txBody>
      </p:sp>
      <p:sp>
        <p:nvSpPr>
          <p:cNvPr id="21" name="Parallelogram 4"/>
          <p:cNvSpPr/>
          <p:nvPr/>
        </p:nvSpPr>
        <p:spPr>
          <a:xfrm>
            <a:off x="6646247"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 name="Title 1"/>
          <p:cNvSpPr txBox="1">
            <a:spLocks/>
          </p:cNvSpPr>
          <p:nvPr/>
        </p:nvSpPr>
        <p:spPr>
          <a:xfrm>
            <a:off x="9875263" y="2792796"/>
            <a:ext cx="4532436" cy="1977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400" b="0" i="0" u="none" strike="noStrike" kern="1200" cap="none" spc="0" normalizeH="0" baseline="0" noProof="0" dirty="0" err="1">
                <a:ln>
                  <a:noFill/>
                </a:ln>
                <a:solidFill>
                  <a:schemeClr val="tx1">
                    <a:lumMod val="95000"/>
                  </a:schemeClr>
                </a:solidFill>
                <a:effectLst/>
                <a:uLnTx/>
                <a:uFillTx/>
                <a:latin typeface="Open Sans Light"/>
                <a:ea typeface="+mj-ea"/>
                <a:cs typeface="+mj-cs"/>
              </a:rPr>
              <a:t>Requisiti</a:t>
            </a:r>
            <a:endParaRPr kumimoji="0" lang="en-US" sz="6400" b="0" i="0" u="none" strike="noStrike" kern="1200" cap="none" spc="0" normalizeH="0" baseline="0" noProof="0" dirty="0">
              <a:ln>
                <a:noFill/>
              </a:ln>
              <a:solidFill>
                <a:schemeClr val="tx1">
                  <a:lumMod val="95000"/>
                </a:schemeClr>
              </a:solidFill>
              <a:effectLst/>
              <a:uLnTx/>
              <a:uFillTx/>
              <a:latin typeface="Open Sans Light"/>
              <a:ea typeface="+mj-ea"/>
              <a:cs typeface="+mj-cs"/>
            </a:endParaRPr>
          </a:p>
        </p:txBody>
      </p:sp>
      <p:sp>
        <p:nvSpPr>
          <p:cNvPr id="23" name="Rectangle 22"/>
          <p:cNvSpPr/>
          <p:nvPr/>
        </p:nvSpPr>
        <p:spPr>
          <a:xfrm rot="5400000">
            <a:off x="1851882" y="6349207"/>
            <a:ext cx="4806806" cy="5792102"/>
          </a:xfrm>
          <a:prstGeom prst="rect">
            <a:avLst/>
          </a:prstGeom>
          <a:solidFill>
            <a:schemeClr val="tx1">
              <a:lumMod val="90000"/>
              <a:lumOff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4" name="Rectangle 23"/>
          <p:cNvSpPr/>
          <p:nvPr/>
        </p:nvSpPr>
        <p:spPr>
          <a:xfrm>
            <a:off x="1381904" y="8662883"/>
            <a:ext cx="5792102" cy="270843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3400" dirty="0" err="1"/>
              <a:t>TasteIt</a:t>
            </a:r>
            <a:r>
              <a:rPr lang="it-IT" sz="3400" dirty="0"/>
              <a:t> si propone di essere una valida interfaccia per i servizi offerti da Google Maps in termini di ricerca di ristoranti. </a:t>
            </a:r>
            <a:endParaRPr kumimoji="0" lang="en-US" sz="3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5" name="CasellaDiTesto 24">
            <a:extLst>
              <a:ext uri="{FF2B5EF4-FFF2-40B4-BE49-F238E27FC236}">
                <a16:creationId xmlns:a16="http://schemas.microsoft.com/office/drawing/2014/main" id="{E72C7D33-B303-16CB-C6FA-636EF7D4E391}"/>
              </a:ext>
            </a:extLst>
          </p:cNvPr>
          <p:cNvSpPr txBox="1"/>
          <p:nvPr/>
        </p:nvSpPr>
        <p:spPr>
          <a:xfrm>
            <a:off x="1381904" y="6958274"/>
            <a:ext cx="579210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Designball-Location-01" pitchFamily="2" charset="0"/>
                <a:ea typeface="Open Sans" panose="020B0606030504020204" pitchFamily="34" charset="0"/>
                <a:cs typeface="Arial" panose="020B0604020202020204" pitchFamily="34" charset="0"/>
              </a:rPr>
              <a:t>A</a:t>
            </a:r>
          </a:p>
        </p:txBody>
      </p:sp>
      <p:cxnSp>
        <p:nvCxnSpPr>
          <p:cNvPr id="26" name="Straight Connector 6">
            <a:extLst>
              <a:ext uri="{FF2B5EF4-FFF2-40B4-BE49-F238E27FC236}">
                <a16:creationId xmlns:a16="http://schemas.microsoft.com/office/drawing/2014/main" id="{DB290C14-1453-7E26-C9CD-8547AF473BCB}"/>
              </a:ext>
            </a:extLst>
          </p:cNvPr>
          <p:cNvCxnSpPr/>
          <p:nvPr/>
        </p:nvCxnSpPr>
        <p:spPr>
          <a:xfrm>
            <a:off x="12193587" y="1271311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7182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49" presetClass="entr" presetSubtype="0" decel="10000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49" presetClass="entr" presetSubtype="0" decel="10000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1" fill="hold" grpId="0"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49" presetClass="entr" presetSubtype="0" decel="100000" fill="hold" grpId="0" nodeType="withEffect">
                                  <p:stCondLst>
                                    <p:cond delay="7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1600"/>
                            </p:stCondLst>
                            <p:childTnLst>
                              <p:par>
                                <p:cTn id="54" presetID="22" presetClass="entr" presetSubtype="1"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animBg="1"/>
      <p:bldP spid="18" grpId="0"/>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6" name="iphone11">
            <a:extLst>
              <a:ext uri="{FF2B5EF4-FFF2-40B4-BE49-F238E27FC236}">
                <a16:creationId xmlns:a16="http://schemas.microsoft.com/office/drawing/2014/main" id="{D7C48372-FE22-486F-81E2-849502607291}"/>
              </a:ext>
            </a:extLst>
          </p:cNvPr>
          <p:cNvPicPr>
            <a:picLocks noChangeAspect="1"/>
          </p:cNvPicPr>
          <p:nvPr/>
        </p:nvPicPr>
        <p:blipFill>
          <a:blip r:embed="rId2">
            <a:duotone>
              <a:prstClr val="black"/>
              <a:srgbClr val="B89555">
                <a:tint val="45000"/>
                <a:satMod val="400000"/>
              </a:srgbClr>
            </a:duotone>
            <a:extLst>
              <a:ext uri="{28A0092B-C50C-407E-A947-70E740481C1C}">
                <a14:useLocalDpi xmlns:a14="http://schemas.microsoft.com/office/drawing/2010/main" val="0"/>
              </a:ext>
            </a:extLst>
          </a:blip>
          <a:stretch>
            <a:fillRect/>
          </a:stretch>
        </p:blipFill>
        <p:spPr>
          <a:xfrm>
            <a:off x="3049587" y="0"/>
            <a:ext cx="18287999" cy="13716000"/>
          </a:xfrm>
          <a:prstGeom prst="rect">
            <a:avLst/>
          </a:prstGeom>
        </p:spPr>
      </p:pic>
      <p:pic>
        <p:nvPicPr>
          <p:cNvPr id="43" name="Picture 42">
            <a:extLst>
              <a:ext uri="{FF2B5EF4-FFF2-40B4-BE49-F238E27FC236}">
                <a16:creationId xmlns:a16="http://schemas.microsoft.com/office/drawing/2014/main" id="{AF55EA1C-FC69-4C9C-9560-6C5A7576CD71}"/>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5971840" y="0"/>
            <a:ext cx="12732282" cy="12732282"/>
          </a:xfrm>
          <a:prstGeom prst="rect">
            <a:avLst/>
          </a:prstGeom>
          <a:effectLst/>
        </p:spPr>
      </p:pic>
      <p:pic>
        <p:nvPicPr>
          <p:cNvPr id="7" name="Segnaposto immagine 6" descr="Immagine che contiene testo, elettronico&#10;&#10;Descrizione generata automaticamente">
            <a:extLst>
              <a:ext uri="{FF2B5EF4-FFF2-40B4-BE49-F238E27FC236}">
                <a16:creationId xmlns:a16="http://schemas.microsoft.com/office/drawing/2014/main" id="{9EF13FDE-CEB6-F6C3-B07F-D5D51984D02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670" b="670"/>
          <a:stretch>
            <a:fillRect/>
          </a:stretch>
        </p:blipFill>
        <p:spPr>
          <a:xfrm>
            <a:off x="10200356" y="2395388"/>
            <a:ext cx="3972945" cy="8484543"/>
          </a:xfrm>
        </p:spPr>
      </p:pic>
      <p:sp>
        <p:nvSpPr>
          <p:cNvPr id="35" name="TextBox 34">
            <a:extLst>
              <a:ext uri="{FF2B5EF4-FFF2-40B4-BE49-F238E27FC236}">
                <a16:creationId xmlns:a16="http://schemas.microsoft.com/office/drawing/2014/main" id="{25085249-AFD9-4D25-B937-EA1D7B0F671F}"/>
              </a:ext>
            </a:extLst>
          </p:cNvPr>
          <p:cNvSpPr txBox="1"/>
          <p:nvPr/>
        </p:nvSpPr>
        <p:spPr>
          <a:xfrm>
            <a:off x="2218595" y="2395388"/>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 </a:t>
            </a:r>
            <a:r>
              <a:rPr kumimoji="0" lang="en-US" sz="6000" b="0" i="0" u="none" strike="noStrike" kern="1200" cap="none" spc="0" normalizeH="0" baseline="0" noProof="0" dirty="0" err="1">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funzionalità</a:t>
            </a:r>
            <a:endPar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2" name="Group 61">
            <a:extLst>
              <a:ext uri="{FF2B5EF4-FFF2-40B4-BE49-F238E27FC236}">
                <a16:creationId xmlns:a16="http://schemas.microsoft.com/office/drawing/2014/main" id="{D3C898C0-B3B3-4468-A03B-736085E79D7C}"/>
              </a:ext>
            </a:extLst>
          </p:cNvPr>
          <p:cNvGrpSpPr/>
          <p:nvPr/>
        </p:nvGrpSpPr>
        <p:grpSpPr>
          <a:xfrm>
            <a:off x="2807117" y="7536872"/>
            <a:ext cx="19812774" cy="2092881"/>
            <a:chOff x="1410520" y="7360187"/>
            <a:chExt cx="19942553" cy="2092881"/>
          </a:xfrm>
        </p:grpSpPr>
        <p:sp>
          <p:nvSpPr>
            <p:cNvPr id="63" name="TextBox 62">
              <a:extLst>
                <a:ext uri="{FF2B5EF4-FFF2-40B4-BE49-F238E27FC236}">
                  <a16:creationId xmlns:a16="http://schemas.microsoft.com/office/drawing/2014/main" id="{BDB3E6C0-E12D-4016-95D3-A03A7E087538}"/>
                </a:ext>
              </a:extLst>
            </p:cNvPr>
            <p:cNvSpPr txBox="1"/>
            <p:nvPr/>
          </p:nvSpPr>
          <p:spPr>
            <a:xfrm>
              <a:off x="16885288" y="7360187"/>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/settings</a:t>
              </a:r>
            </a:p>
          </p:txBody>
        </p:sp>
        <p:cxnSp>
          <p:nvCxnSpPr>
            <p:cNvPr id="64" name="Straight Connector 63">
              <a:extLst>
                <a:ext uri="{FF2B5EF4-FFF2-40B4-BE49-F238E27FC236}">
                  <a16:creationId xmlns:a16="http://schemas.microsoft.com/office/drawing/2014/main" id="{F770737B-E9A8-4455-BB9E-7205670D1A39}"/>
                </a:ext>
              </a:extLst>
            </p:cNvPr>
            <p:cNvCxnSpPr>
              <a:cxnSpLocks/>
            </p:cNvCxnSpPr>
            <p:nvPr/>
          </p:nvCxnSpPr>
          <p:spPr>
            <a:xfrm>
              <a:off x="16999588" y="8098851"/>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5F36DF3-3BBA-42F9-8666-18C86FC95112}"/>
                </a:ext>
              </a:extLst>
            </p:cNvPr>
            <p:cNvSpPr txBox="1"/>
            <p:nvPr/>
          </p:nvSpPr>
          <p:spPr>
            <a:xfrm>
              <a:off x="16409718" y="7898796"/>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66" name="TextBox 65">
              <a:extLst>
                <a:ext uri="{FF2B5EF4-FFF2-40B4-BE49-F238E27FC236}">
                  <a16:creationId xmlns:a16="http://schemas.microsoft.com/office/drawing/2014/main" id="{2C4D5B41-4218-4CE0-A23E-C3A50B10D91A}"/>
                </a:ext>
              </a:extLst>
            </p:cNvPr>
            <p:cNvSpPr txBox="1"/>
            <p:nvPr/>
          </p:nvSpPr>
          <p:spPr>
            <a:xfrm>
              <a:off x="16885288" y="8252739"/>
              <a:ext cx="407558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Calibri"/>
                </a:rPr>
                <a:t>Permette</a:t>
              </a:r>
              <a:r>
                <a:rPr lang="en-US" dirty="0">
                  <a:solidFill>
                    <a:srgbClr val="FFFFFF"/>
                  </a:solidFill>
                  <a:latin typeface="Calibri"/>
                </a:rPr>
                <a:t> la m</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odifica</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impostazioni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dell’utente</a:t>
              </a:r>
              <a:r>
                <a:rPr kumimoji="0" lang="en-US" sz="1800" b="0" i="0" u="none" strike="noStrike" kern="1200" cap="none" spc="0" normalizeH="0" noProof="0" dirty="0">
                  <a:ln>
                    <a:noFill/>
                  </a:ln>
                  <a:solidFill>
                    <a:srgbClr val="FFFFFF"/>
                  </a:solidFill>
                  <a:effectLst/>
                  <a:uLnTx/>
                  <a:uFillTx/>
                  <a:latin typeface="Calibri"/>
                  <a:ea typeface="+mn-ea"/>
                  <a:cs typeface="+mn-cs"/>
                </a:rPr>
                <a:t> relative a </a:t>
              </a:r>
              <a:r>
                <a:rPr kumimoji="0" lang="en-US" sz="1800" b="0" i="0" u="none" strike="noStrike" kern="1200" cap="none" spc="0" normalizeH="0" noProof="0" dirty="0" err="1">
                  <a:ln>
                    <a:noFill/>
                  </a:ln>
                  <a:solidFill>
                    <a:srgbClr val="FFFFFF"/>
                  </a:solidFill>
                  <a:effectLst/>
                  <a:uLnTx/>
                  <a:uFillTx/>
                  <a:latin typeface="Calibri"/>
                  <a:ea typeface="+mn-ea"/>
                  <a:cs typeface="+mn-cs"/>
                </a:rPr>
                <a:t>parametri</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ricerca</a:t>
              </a:r>
              <a:r>
                <a:rPr kumimoji="0" lang="en-US" sz="1800" b="0" i="0" u="none" strike="noStrike" kern="1200" cap="none" spc="0" normalizeH="0" noProof="0" dirty="0">
                  <a:ln>
                    <a:noFill/>
                  </a:ln>
                  <a:solidFill>
                    <a:srgbClr val="FFFFFF"/>
                  </a:solidFill>
                  <a:effectLst/>
                  <a:uLnTx/>
                  <a:uFillTx/>
                  <a:latin typeface="Calibri"/>
                  <a:ea typeface="+mn-ea"/>
                  <a:cs typeface="+mn-cs"/>
                </a:rPr>
                <a:t> come la </a:t>
              </a:r>
              <a:r>
                <a:rPr kumimoji="0" lang="en-US" sz="1800" b="0" i="0" u="none" strike="noStrike" kern="1200" cap="none" spc="0" normalizeH="0" noProof="0" dirty="0" err="1">
                  <a:ln>
                    <a:noFill/>
                  </a:ln>
                  <a:solidFill>
                    <a:srgbClr val="FFFFFF"/>
                  </a:solidFill>
                  <a:effectLst/>
                  <a:uLnTx/>
                  <a:uFillTx/>
                  <a:latin typeface="Calibri"/>
                  <a:ea typeface="+mn-ea"/>
                  <a:cs typeface="+mn-cs"/>
                </a:rPr>
                <a:t>distanza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massima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raggiungibile</a:t>
              </a:r>
              <a:r>
                <a:rPr kumimoji="0" lang="en-US" sz="1800" b="0" i="0" u="none" strike="noStrike" kern="1200" cap="none" spc="0" normalizeH="0" noProof="0" dirty="0">
                  <a:ln>
                    <a:noFill/>
                  </a:ln>
                  <a:solidFill>
                    <a:srgbClr val="FFFFFF"/>
                  </a:solidFill>
                  <a:effectLst/>
                  <a:uLnTx/>
                  <a:uFillTx/>
                  <a:latin typeface="Calibri"/>
                  <a:ea typeface="+mn-ea"/>
                  <a:cs typeface="+mn-cs"/>
                </a:rPr>
                <a:t> a </a:t>
              </a:r>
              <a:r>
                <a:rPr kumimoji="0" lang="en-US" sz="1800" b="0" i="0" u="none" strike="noStrike" kern="1200" cap="none" spc="0" normalizeH="0" noProof="0" dirty="0" err="1">
                  <a:ln>
                    <a:noFill/>
                  </a:ln>
                  <a:solidFill>
                    <a:srgbClr val="FFFFFF"/>
                  </a:solidFill>
                  <a:effectLst/>
                  <a:uLnTx/>
                  <a:uFillTx/>
                  <a:latin typeface="Calibri"/>
                  <a:ea typeface="+mn-ea"/>
                  <a:cs typeface="+mn-cs"/>
                </a:rPr>
                <a:t>piedi</a:t>
              </a:r>
              <a:r>
                <a:rPr kumimoji="0" lang="en-US" sz="1800" b="0" i="0" u="none" strike="noStrike" kern="1200" cap="none" spc="0" normalizeH="0" noProof="0" dirty="0">
                  <a:ln>
                    <a:noFill/>
                  </a:ln>
                  <a:solidFill>
                    <a:srgbClr val="FFFFFF"/>
                  </a:solidFill>
                  <a:effectLst/>
                  <a:uLnTx/>
                  <a:uFillTx/>
                  <a:latin typeface="Calibri"/>
                  <a:ea typeface="+mn-ea"/>
                  <a:cs typeface="+mn-cs"/>
                </a:rPr>
                <a:t> o in </a:t>
              </a:r>
              <a:r>
                <a:rPr kumimoji="0" lang="en-US" sz="1800" b="0" i="0" u="none" strike="noStrike" kern="1200" cap="none" spc="0" normalizeH="0" noProof="0" dirty="0" err="1">
                  <a:ln>
                    <a:noFill/>
                  </a:ln>
                  <a:solidFill>
                    <a:srgbClr val="FFFFFF"/>
                  </a:solidFill>
                  <a:effectLst/>
                  <a:uLnTx/>
                  <a:uFillTx/>
                  <a:latin typeface="Calibri"/>
                  <a:ea typeface="+mn-ea"/>
                  <a:cs typeface="+mn-cs"/>
                </a:rPr>
                <a:t>macchina</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TextBox 62">
              <a:extLst>
                <a:ext uri="{FF2B5EF4-FFF2-40B4-BE49-F238E27FC236}">
                  <a16:creationId xmlns:a16="http://schemas.microsoft.com/office/drawing/2014/main" id="{AACF632E-B858-5DCC-FD40-4222DE146D77}"/>
                </a:ext>
              </a:extLst>
            </p:cNvPr>
            <p:cNvSpPr txBox="1"/>
            <p:nvPr/>
          </p:nvSpPr>
          <p:spPr>
            <a:xfrm>
              <a:off x="1410520" y="7806463"/>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/lang</a:t>
              </a:r>
            </a:p>
          </p:txBody>
        </p:sp>
        <p:cxnSp>
          <p:nvCxnSpPr>
            <p:cNvPr id="50" name="Straight Connector 63">
              <a:extLst>
                <a:ext uri="{FF2B5EF4-FFF2-40B4-BE49-F238E27FC236}">
                  <a16:creationId xmlns:a16="http://schemas.microsoft.com/office/drawing/2014/main" id="{11D44C06-A08C-D6B4-0791-8919C3F4DF82}"/>
                </a:ext>
              </a:extLst>
            </p:cNvPr>
            <p:cNvCxnSpPr>
              <a:cxnSpLocks/>
            </p:cNvCxnSpPr>
            <p:nvPr/>
          </p:nvCxnSpPr>
          <p:spPr>
            <a:xfrm>
              <a:off x="1523784" y="8516064"/>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6" name="TextBox 65">
              <a:extLst>
                <a:ext uri="{FF2B5EF4-FFF2-40B4-BE49-F238E27FC236}">
                  <a16:creationId xmlns:a16="http://schemas.microsoft.com/office/drawing/2014/main" id="{9A00B9D5-B62C-0A60-1280-D4F0C3198988}"/>
                </a:ext>
              </a:extLst>
            </p:cNvPr>
            <p:cNvSpPr txBox="1"/>
            <p:nvPr/>
          </p:nvSpPr>
          <p:spPr>
            <a:xfrm>
              <a:off x="1490554" y="8628670"/>
              <a:ext cx="407558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di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modificare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lingua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parlata</a:t>
              </a:r>
              <a:r>
                <a:rPr kumimoji="0" lang="en-US" sz="1800" b="0" i="0" u="none" strike="noStrike" kern="1200" cap="none" spc="0" normalizeH="0" baseline="0" noProof="0" dirty="0">
                  <a:ln>
                    <a:noFill/>
                  </a:ln>
                  <a:solidFill>
                    <a:srgbClr val="FFFFFF"/>
                  </a:solidFill>
                  <a:effectLst/>
                  <a:uLnTx/>
                  <a:uFillTx/>
                  <a:latin typeface="Calibri"/>
                  <a:ea typeface="+mn-ea"/>
                  <a:cs typeface="+mn-cs"/>
                </a:rPr>
                <a:t> dal bot.</a:t>
              </a:r>
            </a:p>
          </p:txBody>
        </p:sp>
      </p:grpSp>
      <p:grpSp>
        <p:nvGrpSpPr>
          <p:cNvPr id="67" name="Group 66">
            <a:extLst>
              <a:ext uri="{FF2B5EF4-FFF2-40B4-BE49-F238E27FC236}">
                <a16:creationId xmlns:a16="http://schemas.microsoft.com/office/drawing/2014/main" id="{DB1D7B8E-22E8-424A-A31A-2284C5EF78FF}"/>
              </a:ext>
            </a:extLst>
          </p:cNvPr>
          <p:cNvGrpSpPr/>
          <p:nvPr/>
        </p:nvGrpSpPr>
        <p:grpSpPr>
          <a:xfrm>
            <a:off x="17676536" y="10235732"/>
            <a:ext cx="4943355" cy="1538883"/>
            <a:chOff x="16409718" y="10070844"/>
            <a:chExt cx="4943355" cy="1538883"/>
          </a:xfrm>
        </p:grpSpPr>
        <p:sp>
          <p:nvSpPr>
            <p:cNvPr id="68" name="TextBox 67">
              <a:extLst>
                <a:ext uri="{FF2B5EF4-FFF2-40B4-BE49-F238E27FC236}">
                  <a16:creationId xmlns:a16="http://schemas.microsoft.com/office/drawing/2014/main" id="{5C3A6743-B9A7-4415-A30C-EA8EF060D614}"/>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cerca</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69" name="Straight Connector 68">
              <a:extLst>
                <a:ext uri="{FF2B5EF4-FFF2-40B4-BE49-F238E27FC236}">
                  <a16:creationId xmlns:a16="http://schemas.microsoft.com/office/drawing/2014/main" id="{5668B596-080A-4B59-8EFE-EE673E8AA545}"/>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DFD4F91-1339-4366-9011-D61B3C15ECB7}"/>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71" name="TextBox 70">
              <a:extLst>
                <a:ext uri="{FF2B5EF4-FFF2-40B4-BE49-F238E27FC236}">
                  <a16:creationId xmlns:a16="http://schemas.microsoft.com/office/drawing/2014/main" id="{057D6E29-0E2E-4E38-887D-D8E62AD61177}"/>
                </a:ext>
              </a:extLst>
            </p:cNvPr>
            <p:cNvSpPr txBox="1"/>
            <p:nvPr/>
          </p:nvSpPr>
          <p:spPr>
            <a:xfrm>
              <a:off x="16885288" y="10963396"/>
              <a:ext cx="4075584" cy="646331"/>
            </a:xfrm>
            <a:prstGeom prst="rect">
              <a:avLst/>
            </a:prstGeom>
            <a:noFill/>
          </p:spPr>
          <p:txBody>
            <a:bodyPr wrap="square" rtlCol="0">
              <a:spAutoFit/>
            </a:bodyPr>
            <a:lstStyle/>
            <a:p>
              <a:pPr lvl="0">
                <a:defRPr/>
              </a:pPr>
              <a:r>
                <a:rPr lang="en-US" dirty="0" err="1">
                  <a:solidFill>
                    <a:srgbClr val="FFFFFF"/>
                  </a:solidFill>
                </a:rPr>
                <a:t>Gestisce</a:t>
              </a:r>
              <a:r>
                <a:rPr lang="en-US" dirty="0">
                  <a:solidFill>
                    <a:srgbClr val="FFFFFF"/>
                  </a:solidFill>
                </a:rPr>
                <a:t> </a:t>
              </a:r>
              <a:r>
                <a:rPr lang="en-US" dirty="0" err="1">
                  <a:solidFill>
                    <a:srgbClr val="FFFFFF"/>
                  </a:solidFill>
                </a:rPr>
                <a:t>l’intera</a:t>
              </a:r>
              <a:r>
                <a:rPr lang="en-US" dirty="0">
                  <a:solidFill>
                    <a:srgbClr val="FFFFFF"/>
                  </a:solidFill>
                </a:rPr>
                <a:t> conversazione </a:t>
              </a:r>
              <a:r>
                <a:rPr lang="en-US" dirty="0" err="1">
                  <a:solidFill>
                    <a:srgbClr val="FFFFFF"/>
                  </a:solidFill>
                </a:rPr>
                <a:t>della</a:t>
              </a:r>
              <a:r>
                <a:rPr lang="en-US" dirty="0">
                  <a:solidFill>
                    <a:srgbClr val="FFFFFF"/>
                  </a:solidFill>
                </a:rPr>
                <a:t> </a:t>
              </a:r>
              <a:r>
                <a:rPr lang="en-US" dirty="0" err="1">
                  <a:solidFill>
                    <a:srgbClr val="FFFFFF"/>
                  </a:solidFill>
                </a:rPr>
                <a:t>fase</a:t>
              </a:r>
              <a:r>
                <a:rPr lang="en-US" dirty="0">
                  <a:solidFill>
                    <a:srgbClr val="FFFFFF"/>
                  </a:solidFill>
                </a:rPr>
                <a:t> di </a:t>
              </a:r>
              <a:r>
                <a:rPr lang="en-US" dirty="0" err="1">
                  <a:solidFill>
                    <a:srgbClr val="FFFFFF"/>
                  </a:solidFill>
                </a:rPr>
                <a:t>ricerca</a:t>
              </a:r>
              <a:r>
                <a:rPr lang="en-US" dirty="0">
                  <a:solidFill>
                    <a:srgbClr val="FFFFFF"/>
                  </a:solidFill>
                </a:rPr>
                <a:t> di un ristorante.</a:t>
              </a:r>
            </a:p>
          </p:txBody>
        </p:sp>
      </p:grpSp>
      <p:sp>
        <p:nvSpPr>
          <p:cNvPr id="96" name="TextBox 95">
            <a:extLst>
              <a:ext uri="{FF2B5EF4-FFF2-40B4-BE49-F238E27FC236}">
                <a16:creationId xmlns:a16="http://schemas.microsoft.com/office/drawing/2014/main" id="{54A479AA-8087-4981-838E-839D7B1409BE}"/>
              </a:ext>
            </a:extLst>
          </p:cNvPr>
          <p:cNvSpPr txBox="1"/>
          <p:nvPr/>
        </p:nvSpPr>
        <p:spPr>
          <a:xfrm>
            <a:off x="2433614" y="8491963"/>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nvGrpSpPr>
          <p:cNvPr id="51" name="Group 66">
            <a:extLst>
              <a:ext uri="{FF2B5EF4-FFF2-40B4-BE49-F238E27FC236}">
                <a16:creationId xmlns:a16="http://schemas.microsoft.com/office/drawing/2014/main" id="{00D7A151-55FB-0036-6BBF-640CE8564B2B}"/>
              </a:ext>
            </a:extLst>
          </p:cNvPr>
          <p:cNvGrpSpPr/>
          <p:nvPr/>
        </p:nvGrpSpPr>
        <p:grpSpPr>
          <a:xfrm>
            <a:off x="3778947" y="10574163"/>
            <a:ext cx="4943355" cy="1815882"/>
            <a:chOff x="16409718" y="10070844"/>
            <a:chExt cx="4943355" cy="1815882"/>
          </a:xfrm>
        </p:grpSpPr>
        <p:sp>
          <p:nvSpPr>
            <p:cNvPr id="52" name="TextBox 67">
              <a:extLst>
                <a:ext uri="{FF2B5EF4-FFF2-40B4-BE49-F238E27FC236}">
                  <a16:creationId xmlns:a16="http://schemas.microsoft.com/office/drawing/2014/main" id="{33C5CF9F-6F2E-19F9-892D-AC2AC4135297}"/>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preferiti</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53" name="Straight Connector 68">
              <a:extLst>
                <a:ext uri="{FF2B5EF4-FFF2-40B4-BE49-F238E27FC236}">
                  <a16:creationId xmlns:a16="http://schemas.microsoft.com/office/drawing/2014/main" id="{3FD3CBD2-F7B3-E802-AD15-3ED83D43B9D6}"/>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4" name="TextBox 69">
              <a:extLst>
                <a:ext uri="{FF2B5EF4-FFF2-40B4-BE49-F238E27FC236}">
                  <a16:creationId xmlns:a16="http://schemas.microsoft.com/office/drawing/2014/main" id="{899FD957-8363-B0F2-AA36-4D2DEB293103}"/>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5" name="TextBox 70">
              <a:extLst>
                <a:ext uri="{FF2B5EF4-FFF2-40B4-BE49-F238E27FC236}">
                  <a16:creationId xmlns:a16="http://schemas.microsoft.com/office/drawing/2014/main" id="{64522331-7FC4-7415-4B33-CEDBCE5AFB75}"/>
                </a:ext>
              </a:extLst>
            </p:cNvPr>
            <p:cNvSpPr txBox="1"/>
            <p:nvPr/>
          </p:nvSpPr>
          <p:spPr>
            <a:xfrm>
              <a:off x="16885288" y="10963396"/>
              <a:ext cx="407558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visualizzazione</a:t>
              </a:r>
              <a:r>
                <a:rPr kumimoji="0" lang="en-US" sz="1800" b="0" i="0" u="none" strike="noStrike" kern="1200" cap="none" spc="0" normalizeH="0" noProof="0" dirty="0">
                  <a:ln>
                    <a:noFill/>
                  </a:ln>
                  <a:solidFill>
                    <a:srgbClr val="FFFFFF"/>
                  </a:solidFill>
                  <a:effectLst/>
                  <a:uLnTx/>
                  <a:uFillTx/>
                  <a:latin typeface="Calibri"/>
                  <a:ea typeface="+mn-ea"/>
                  <a:cs typeface="+mn-cs"/>
                </a:rPr>
                <a:t> e la </a:t>
              </a:r>
              <a:r>
                <a:rPr kumimoji="0" lang="en-US" sz="1800" b="0" i="0" u="none" strike="noStrike" kern="1200" cap="none" spc="0" normalizeH="0" noProof="0" dirty="0" err="1">
                  <a:ln>
                    <a:noFill/>
                  </a:ln>
                  <a:solidFill>
                    <a:srgbClr val="FFFFFF"/>
                  </a:solidFill>
                  <a:effectLst/>
                  <a:uLnTx/>
                  <a:uFillTx/>
                  <a:latin typeface="Calibri"/>
                  <a:ea typeface="+mn-ea"/>
                  <a:cs typeface="+mn-cs"/>
                </a:rPr>
                <a:t>gestione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liste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preferiti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già</a:t>
              </a:r>
              <a:r>
                <a:rPr kumimoji="0" lang="en-US" sz="1800" b="0" i="0" u="none" strike="noStrike" kern="1200" cap="none" spc="0" normalizeH="0" noProof="0" dirty="0">
                  <a:ln>
                    <a:noFill/>
                  </a:ln>
                  <a:solidFill>
                    <a:srgbClr val="FFFFFF"/>
                  </a:solidFill>
                  <a:effectLst/>
                  <a:uLnTx/>
                  <a:uFillTx/>
                  <a:latin typeface="Calibri"/>
                  <a:ea typeface="+mn-ea"/>
                  <a:cs typeface="+mn-cs"/>
                </a:rPr>
                <a:t> create </a:t>
              </a:r>
              <a:r>
                <a:rPr kumimoji="0" lang="en-US" sz="1800" b="0" i="0" u="none" strike="noStrike" kern="1200" cap="none" spc="0" normalizeH="0" noProof="0" dirty="0" err="1">
                  <a:ln>
                    <a:noFill/>
                  </a:ln>
                  <a:solidFill>
                    <a:srgbClr val="FFFFFF"/>
                  </a:solidFill>
                  <a:effectLst/>
                  <a:uLnTx/>
                  <a:uFillTx/>
                  <a:latin typeface="Calibri"/>
                  <a:ea typeface="+mn-ea"/>
                  <a:cs typeface="+mn-cs"/>
                </a:rPr>
                <a:t>dall’utente</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cxnSp>
        <p:nvCxnSpPr>
          <p:cNvPr id="44" name="Straight Connector 6">
            <a:extLst>
              <a:ext uri="{FF2B5EF4-FFF2-40B4-BE49-F238E27FC236}">
                <a16:creationId xmlns:a16="http://schemas.microsoft.com/office/drawing/2014/main" id="{CB6CA155-C0A4-88CC-142F-52851D9AA2D8}"/>
              </a:ext>
            </a:extLst>
          </p:cNvPr>
          <p:cNvCxnSpPr>
            <a:cxnSpLocks/>
          </p:cNvCxnSpPr>
          <p:nvPr/>
        </p:nvCxnSpPr>
        <p:spPr>
          <a:xfrm>
            <a:off x="10140983" y="12390045"/>
            <a:ext cx="0" cy="2159655"/>
          </a:xfrm>
          <a:prstGeom prst="line">
            <a:avLst/>
          </a:prstGeom>
          <a:ln w="6350">
            <a:solidFill>
              <a:srgbClr val="E1E1E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75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iterate type="wd">
                                    <p:tmPct val="10000"/>
                                  </p:iterate>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4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6" presetClass="entr" presetSubtype="16" fill="hold" nodeType="withEffect">
                                  <p:stCondLst>
                                    <p:cond delay="1400"/>
                                  </p:stCondLst>
                                  <p:childTnLst>
                                    <p:set>
                                      <p:cBhvr>
                                        <p:cTn id="17" dur="1" fill="hold">
                                          <p:stCondLst>
                                            <p:cond delay="0"/>
                                          </p:stCondLst>
                                        </p:cTn>
                                        <p:tgtEl>
                                          <p:spTgt spid="62"/>
                                        </p:tgtEl>
                                        <p:attrNameLst>
                                          <p:attrName>style.visibility</p:attrName>
                                        </p:attrNameLst>
                                      </p:cBhvr>
                                      <p:to>
                                        <p:strVal val="visible"/>
                                      </p:to>
                                    </p:set>
                                    <p:animEffect transition="in" filter="circle(in)">
                                      <p:cBhvr>
                                        <p:cTn id="18" dur="2000"/>
                                        <p:tgtEl>
                                          <p:spTgt spid="62"/>
                                        </p:tgtEl>
                                      </p:cBhvr>
                                    </p:animEffect>
                                  </p:childTnLst>
                                </p:cTn>
                              </p:par>
                              <p:par>
                                <p:cTn id="19" presetID="6" presetClass="entr" presetSubtype="16" fill="hold" nodeType="withEffect">
                                  <p:stCondLst>
                                    <p:cond delay="1400"/>
                                  </p:stCondLst>
                                  <p:childTnLst>
                                    <p:set>
                                      <p:cBhvr>
                                        <p:cTn id="20" dur="1" fill="hold">
                                          <p:stCondLst>
                                            <p:cond delay="0"/>
                                          </p:stCondLst>
                                        </p:cTn>
                                        <p:tgtEl>
                                          <p:spTgt spid="67"/>
                                        </p:tgtEl>
                                        <p:attrNameLst>
                                          <p:attrName>style.visibility</p:attrName>
                                        </p:attrNameLst>
                                      </p:cBhvr>
                                      <p:to>
                                        <p:strVal val="visible"/>
                                      </p:to>
                                    </p:set>
                                    <p:animEffect transition="in" filter="circle(in)">
                                      <p:cBhvr>
                                        <p:cTn id="21" dur="2000"/>
                                        <p:tgtEl>
                                          <p:spTgt spid="67"/>
                                        </p:tgtEl>
                                      </p:cBhvr>
                                    </p:animEffect>
                                  </p:childTnLst>
                                </p:cTn>
                              </p:par>
                              <p:par>
                                <p:cTn id="22" presetID="6" presetClass="entr" presetSubtype="16" fill="hold" grpId="0" nodeType="withEffect">
                                  <p:stCondLst>
                                    <p:cond delay="1400"/>
                                  </p:stCondLst>
                                  <p:childTnLst>
                                    <p:set>
                                      <p:cBhvr>
                                        <p:cTn id="23" dur="1" fill="hold">
                                          <p:stCondLst>
                                            <p:cond delay="0"/>
                                          </p:stCondLst>
                                        </p:cTn>
                                        <p:tgtEl>
                                          <p:spTgt spid="96"/>
                                        </p:tgtEl>
                                        <p:attrNameLst>
                                          <p:attrName>style.visibility</p:attrName>
                                        </p:attrNameLst>
                                      </p:cBhvr>
                                      <p:to>
                                        <p:strVal val="visible"/>
                                      </p:to>
                                    </p:set>
                                    <p:animEffect transition="in" filter="circle(in)">
                                      <p:cBhvr>
                                        <p:cTn id="24" dur="2000"/>
                                        <p:tgtEl>
                                          <p:spTgt spid="96"/>
                                        </p:tgtEl>
                                      </p:cBhvr>
                                    </p:animEffect>
                                  </p:childTnLst>
                                </p:cTn>
                              </p:par>
                              <p:par>
                                <p:cTn id="25" presetID="6" presetClass="entr" presetSubtype="16" fill="hold" nodeType="withEffect">
                                  <p:stCondLst>
                                    <p:cond delay="1400"/>
                                  </p:stCondLst>
                                  <p:childTnLst>
                                    <p:set>
                                      <p:cBhvr>
                                        <p:cTn id="26" dur="1" fill="hold">
                                          <p:stCondLst>
                                            <p:cond delay="0"/>
                                          </p:stCondLst>
                                        </p:cTn>
                                        <p:tgtEl>
                                          <p:spTgt spid="51"/>
                                        </p:tgtEl>
                                        <p:attrNameLst>
                                          <p:attrName>style.visibility</p:attrName>
                                        </p:attrNameLst>
                                      </p:cBhvr>
                                      <p:to>
                                        <p:strVal val="visible"/>
                                      </p:to>
                                    </p:set>
                                    <p:animEffect transition="in" filter="circle(in)">
                                      <p:cBhvr>
                                        <p:cTn id="27" dur="2000"/>
                                        <p:tgtEl>
                                          <p:spTgt spid="51"/>
                                        </p:tgtEl>
                                      </p:cBhvr>
                                    </p:animEffect>
                                  </p:childTnLst>
                                </p:cTn>
                              </p:par>
                            </p:childTnLst>
                          </p:cTn>
                        </p:par>
                        <p:par>
                          <p:cTn id="28" fill="hold">
                            <p:stCondLst>
                              <p:cond delay="3400"/>
                            </p:stCondLst>
                            <p:childTnLst>
                              <p:par>
                                <p:cTn id="29" presetID="22" presetClass="entr" presetSubtype="1"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8B9C24-5DFF-4ED6-B83B-17F249C86660}"/>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09703" y="-5287091"/>
            <a:ext cx="11010901" cy="8258175"/>
          </a:xfrm>
          <a:prstGeom prst="rect">
            <a:avLst/>
          </a:prstGeom>
          <a:effectLst>
            <a:outerShdw blurRad="254000" dist="152400" dir="5400000" algn="t" rotWithShape="0">
              <a:prstClr val="black">
                <a:alpha val="40000"/>
              </a:prstClr>
            </a:outerShdw>
          </a:effectLst>
        </p:spPr>
      </p:pic>
      <p:pic>
        <p:nvPicPr>
          <p:cNvPr id="16" name="Picture 15">
            <a:extLst>
              <a:ext uri="{FF2B5EF4-FFF2-40B4-BE49-F238E27FC236}">
                <a16:creationId xmlns:a16="http://schemas.microsoft.com/office/drawing/2014/main" id="{F533A8B8-37F5-42CA-A618-DA8D697C5E78}"/>
              </a:ext>
            </a:extLst>
          </p:cNvPr>
          <p:cNvPicPr>
            <a:picLocks noChangeAspect="1"/>
          </p:cNvPicPr>
          <p:nvPr/>
        </p:nvPicPr>
        <p:blipFill>
          <a:blip r:embed="rId3">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724584" y="-372856"/>
            <a:ext cx="11010901" cy="8258175"/>
          </a:xfrm>
          <a:prstGeom prst="rect">
            <a:avLst/>
          </a:prstGeom>
          <a:effectLst>
            <a:outerShdw blurRad="254000" dist="152400" dir="5400000" algn="t" rotWithShape="0">
              <a:prstClr val="black">
                <a:alpha val="40000"/>
              </a:prstClr>
            </a:outerShdw>
          </a:effectLst>
        </p:spPr>
      </p:pic>
      <p:pic>
        <p:nvPicPr>
          <p:cNvPr id="14" name="Picture 13">
            <a:extLst>
              <a:ext uri="{FF2B5EF4-FFF2-40B4-BE49-F238E27FC236}">
                <a16:creationId xmlns:a16="http://schemas.microsoft.com/office/drawing/2014/main" id="{FD2CF4AF-4D05-495A-81FF-8778AD6A6E5B}"/>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8467673" y="-5970995"/>
            <a:ext cx="11010901" cy="8258175"/>
          </a:xfrm>
          <a:prstGeom prst="rect">
            <a:avLst/>
          </a:prstGeom>
          <a:effectLst>
            <a:outerShdw blurRad="254000" dist="152400" dir="5400000" algn="t" rotWithShape="0">
              <a:prstClr val="black">
                <a:alpha val="40000"/>
              </a:prstClr>
            </a:outerShdw>
          </a:effectLst>
        </p:spPr>
      </p:pic>
      <p:pic>
        <p:nvPicPr>
          <p:cNvPr id="21" name="Picture 20">
            <a:extLst>
              <a:ext uri="{FF2B5EF4-FFF2-40B4-BE49-F238E27FC236}">
                <a16:creationId xmlns:a16="http://schemas.microsoft.com/office/drawing/2014/main" id="{6516E3AF-FAEC-499C-B7D5-168C443E2CA0}"/>
              </a:ext>
            </a:extLst>
          </p:cNvPr>
          <p:cNvPicPr>
            <a:picLocks noChangeAspect="1"/>
          </p:cNvPicPr>
          <p:nvPr/>
        </p:nvPicPr>
        <p:blipFill>
          <a:blip r:embed="rId4">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8658904" y="0"/>
            <a:ext cx="11010900" cy="8258175"/>
          </a:xfrm>
          <a:prstGeom prst="rect">
            <a:avLst/>
          </a:prstGeom>
          <a:effectLst>
            <a:outerShdw blurRad="254000" dist="152400" dir="5400000" algn="t" rotWithShape="0">
              <a:prstClr val="black">
                <a:alpha val="40000"/>
              </a:prstClr>
            </a:outerShdw>
          </a:effectLst>
        </p:spPr>
      </p:pic>
      <p:pic>
        <p:nvPicPr>
          <p:cNvPr id="19" name="Picture 18">
            <a:extLst>
              <a:ext uri="{FF2B5EF4-FFF2-40B4-BE49-F238E27FC236}">
                <a16:creationId xmlns:a16="http://schemas.microsoft.com/office/drawing/2014/main" id="{28BC2A84-A526-4382-AB0E-8253B96DEA48}"/>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426210" y="-555625"/>
            <a:ext cx="11010901" cy="8258175"/>
          </a:xfrm>
          <a:prstGeom prst="rect">
            <a:avLst/>
          </a:prstGeom>
          <a:effectLst>
            <a:outerShdw blurRad="254000" dist="152400" dir="5400000" algn="t" rotWithShape="0">
              <a:prstClr val="black">
                <a:alpha val="40000"/>
              </a:prstClr>
            </a:outerShdw>
          </a:effectLst>
        </p:spPr>
      </p:pic>
      <p:pic>
        <p:nvPicPr>
          <p:cNvPr id="10" name="Picture 9">
            <a:extLst>
              <a:ext uri="{FF2B5EF4-FFF2-40B4-BE49-F238E27FC236}">
                <a16:creationId xmlns:a16="http://schemas.microsoft.com/office/drawing/2014/main" id="{4811CB96-E04E-43E2-85C4-BD18EF7E6F3E}"/>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5247935" y="10318626"/>
            <a:ext cx="11010901" cy="8258175"/>
          </a:xfrm>
          <a:prstGeom prst="rect">
            <a:avLst/>
          </a:prstGeom>
          <a:effectLst>
            <a:outerShdw blurRad="254000" dist="152400" dir="5400000" algn="t" rotWithShape="0">
              <a:prstClr val="black">
                <a:alpha val="40000"/>
              </a:prstClr>
            </a:outerShdw>
          </a:effectLst>
        </p:spPr>
      </p:pic>
      <p:pic>
        <p:nvPicPr>
          <p:cNvPr id="13" name="Picture 12">
            <a:extLst>
              <a:ext uri="{FF2B5EF4-FFF2-40B4-BE49-F238E27FC236}">
                <a16:creationId xmlns:a16="http://schemas.microsoft.com/office/drawing/2014/main" id="{13C880FD-E0FF-42AA-A5FB-1EF599B5A961}"/>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650647" y="5413496"/>
            <a:ext cx="11010901" cy="8258175"/>
          </a:xfrm>
          <a:prstGeom prst="rect">
            <a:avLst/>
          </a:prstGeom>
          <a:effectLst>
            <a:outerShdw blurRad="254000" dist="152400" dir="5400000" algn="t" rotWithShape="0">
              <a:prstClr val="black">
                <a:alpha val="40000"/>
              </a:prstClr>
            </a:outerShdw>
          </a:effectLst>
        </p:spPr>
      </p:pic>
      <p:pic>
        <p:nvPicPr>
          <p:cNvPr id="30" name="Segnaposto immagine 29" descr="Immagine che contiene testo&#10;&#10;Descrizione generata automaticamente">
            <a:extLst>
              <a:ext uri="{FF2B5EF4-FFF2-40B4-BE49-F238E27FC236}">
                <a16:creationId xmlns:a16="http://schemas.microsoft.com/office/drawing/2014/main" id="{BD3525B5-D9C5-E77E-4043-BD44F5CE6242}"/>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437" r="1437"/>
          <a:stretch>
            <a:fillRect/>
          </a:stretch>
        </p:blipFill>
        <p:spPr>
          <a:xfrm>
            <a:off x="2613025" y="-877888"/>
            <a:ext cx="4208463" cy="9380538"/>
          </a:xfrm>
        </p:spPr>
      </p:pic>
      <p:pic>
        <p:nvPicPr>
          <p:cNvPr id="9" name="Picture 8">
            <a:extLst>
              <a:ext uri="{FF2B5EF4-FFF2-40B4-BE49-F238E27FC236}">
                <a16:creationId xmlns:a16="http://schemas.microsoft.com/office/drawing/2014/main" id="{BDD89EB8-0BA4-4210-9AA4-F15AE7E71613}"/>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240036" y="5042513"/>
            <a:ext cx="11010901" cy="8258175"/>
          </a:xfrm>
          <a:prstGeom prst="rect">
            <a:avLst/>
          </a:prstGeom>
          <a:effectLst>
            <a:outerShdw blurRad="254000" dist="152400" dir="5400000" algn="t" rotWithShape="0">
              <a:prstClr val="black">
                <a:alpha val="40000"/>
              </a:prstClr>
            </a:outerShdw>
          </a:effectLst>
        </p:spPr>
      </p:pic>
      <p:sp>
        <p:nvSpPr>
          <p:cNvPr id="25" name="TextBox 24">
            <a:extLst>
              <a:ext uri="{FF2B5EF4-FFF2-40B4-BE49-F238E27FC236}">
                <a16:creationId xmlns:a16="http://schemas.microsoft.com/office/drawing/2014/main" id="{32037371-2A86-47F1-B37F-391E725D0B79}"/>
              </a:ext>
            </a:extLst>
          </p:cNvPr>
          <p:cNvSpPr txBox="1"/>
          <p:nvPr/>
        </p:nvSpPr>
        <p:spPr>
          <a:xfrm>
            <a:off x="1413428" y="9171601"/>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2" name="Segnaposto immagine 21" descr="Immagine che contiene testo, elettronico&#10;&#10;Descrizione generata automaticamente">
            <a:extLst>
              <a:ext uri="{FF2B5EF4-FFF2-40B4-BE49-F238E27FC236}">
                <a16:creationId xmlns:a16="http://schemas.microsoft.com/office/drawing/2014/main" id="{5B60F6B2-90FC-EE8E-E9C2-E1E1E9A9A9B1}"/>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pic>
        <p:nvPicPr>
          <p:cNvPr id="28" name="Segnaposto immagine 27" descr="Immagine che contiene testo&#10;&#10;Descrizione generata automaticamente">
            <a:extLst>
              <a:ext uri="{FF2B5EF4-FFF2-40B4-BE49-F238E27FC236}">
                <a16:creationId xmlns:a16="http://schemas.microsoft.com/office/drawing/2014/main" id="{E699AC3F-EC92-032B-4CE2-EFB861A32607}"/>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1429" r="1429"/>
          <a:stretch>
            <a:fillRect/>
          </a:stretch>
        </p:blipFill>
        <p:spPr/>
      </p:pic>
      <p:pic>
        <p:nvPicPr>
          <p:cNvPr id="38" name="Segnaposto immagine 37" descr="Immagine che contiene testo&#10;&#10;Descrizione generata automaticamente">
            <a:extLst>
              <a:ext uri="{FF2B5EF4-FFF2-40B4-BE49-F238E27FC236}">
                <a16:creationId xmlns:a16="http://schemas.microsoft.com/office/drawing/2014/main" id="{DBDEA975-DDB8-2CF0-0CD1-B308C3356EC9}"/>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1326" r="1326"/>
          <a:stretch>
            <a:fillRect/>
          </a:stretch>
        </p:blipFill>
        <p:spPr/>
      </p:pic>
      <p:pic>
        <p:nvPicPr>
          <p:cNvPr id="44" name="Segnaposto immagine 43" descr="Immagine che contiene testo&#10;&#10;Descrizione generata automaticamente">
            <a:extLst>
              <a:ext uri="{FF2B5EF4-FFF2-40B4-BE49-F238E27FC236}">
                <a16:creationId xmlns:a16="http://schemas.microsoft.com/office/drawing/2014/main" id="{AA45086A-60E2-9289-F5DE-9737C7405C2A}"/>
              </a:ext>
            </a:extLst>
          </p:cNvPr>
          <p:cNvPicPr>
            <a:picLocks noGrp="1" noChangeAspect="1"/>
          </p:cNvPicPr>
          <p:nvPr>
            <p:ph type="pic" sz="quarter" idx="19"/>
          </p:nvPr>
        </p:nvPicPr>
        <p:blipFill>
          <a:blip r:embed="rId9">
            <a:extLst>
              <a:ext uri="{28A0092B-C50C-407E-A947-70E740481C1C}">
                <a14:useLocalDpi xmlns:a14="http://schemas.microsoft.com/office/drawing/2010/main" val="0"/>
              </a:ext>
            </a:extLst>
          </a:blip>
          <a:srcRect l="1429" r="1429"/>
          <a:stretch>
            <a:fillRect/>
          </a:stretch>
        </p:blipFill>
        <p:spPr>
          <a:xfrm>
            <a:off x="20039198" y="4895684"/>
            <a:ext cx="4208229" cy="9379524"/>
          </a:xfrm>
        </p:spPr>
      </p:pic>
      <p:pic>
        <p:nvPicPr>
          <p:cNvPr id="40" name="Segnaposto immagine 39">
            <a:extLst>
              <a:ext uri="{FF2B5EF4-FFF2-40B4-BE49-F238E27FC236}">
                <a16:creationId xmlns:a16="http://schemas.microsoft.com/office/drawing/2014/main" id="{51C168D3-BA72-3314-B211-1D8FC82A844D}"/>
              </a:ext>
            </a:extLst>
          </p:cNvPr>
          <p:cNvPicPr>
            <a:picLocks noGrp="1" noChangeAspect="1"/>
          </p:cNvPicPr>
          <p:nvPr>
            <p:ph type="pic" sz="quarter" idx="20"/>
          </p:nvPr>
        </p:nvPicPr>
        <p:blipFill>
          <a:blip r:embed="rId10">
            <a:extLst>
              <a:ext uri="{28A0092B-C50C-407E-A947-70E740481C1C}">
                <a14:useLocalDpi xmlns:a14="http://schemas.microsoft.com/office/drawing/2010/main" val="0"/>
              </a:ext>
            </a:extLst>
          </a:blip>
          <a:srcRect l="1429" r="1429"/>
          <a:stretch>
            <a:fillRect/>
          </a:stretch>
        </p:blipFill>
        <p:spPr/>
      </p:pic>
      <p:pic>
        <p:nvPicPr>
          <p:cNvPr id="42" name="Segnaposto immagine 41">
            <a:extLst>
              <a:ext uri="{FF2B5EF4-FFF2-40B4-BE49-F238E27FC236}">
                <a16:creationId xmlns:a16="http://schemas.microsoft.com/office/drawing/2014/main" id="{C8878206-AA79-3F14-3920-065617590E98}"/>
              </a:ext>
            </a:extLst>
          </p:cNvPr>
          <p:cNvPicPr>
            <a:picLocks noGrp="1" noChangeAspect="1"/>
          </p:cNvPicPr>
          <p:nvPr>
            <p:ph type="pic" sz="quarter" idx="21"/>
          </p:nvPr>
        </p:nvPicPr>
        <p:blipFill>
          <a:blip r:embed="rId11">
            <a:extLst>
              <a:ext uri="{28A0092B-C50C-407E-A947-70E740481C1C}">
                <a14:useLocalDpi xmlns:a14="http://schemas.microsoft.com/office/drawing/2010/main" val="0"/>
              </a:ext>
            </a:extLst>
          </a:blip>
          <a:srcRect l="1429" r="1429"/>
          <a:stretch>
            <a:fillRect/>
          </a:stretch>
        </p:blipFill>
        <p:spPr/>
      </p:pic>
      <p:pic>
        <p:nvPicPr>
          <p:cNvPr id="32" name="Segnaposto immagine 31" descr="Immagine che contiene testo&#10;&#10;Descrizione generata automaticamente">
            <a:extLst>
              <a:ext uri="{FF2B5EF4-FFF2-40B4-BE49-F238E27FC236}">
                <a16:creationId xmlns:a16="http://schemas.microsoft.com/office/drawing/2014/main" id="{85D57914-CE2D-EEF8-4B1F-64A924519A9D}"/>
              </a:ext>
            </a:extLst>
          </p:cNvPr>
          <p:cNvPicPr>
            <a:picLocks noGrp="1" noChangeAspect="1"/>
          </p:cNvPicPr>
          <p:nvPr>
            <p:ph type="pic" sz="quarter" idx="22"/>
          </p:nvPr>
        </p:nvPicPr>
        <p:blipFill>
          <a:blip r:embed="rId12">
            <a:extLst>
              <a:ext uri="{28A0092B-C50C-407E-A947-70E740481C1C}">
                <a14:useLocalDpi xmlns:a14="http://schemas.microsoft.com/office/drawing/2010/main" val="0"/>
              </a:ext>
            </a:extLst>
          </a:blip>
          <a:srcRect l="1447" r="1447"/>
          <a:stretch>
            <a:fillRect/>
          </a:stretch>
        </p:blipFill>
        <p:spPr>
          <a:xfrm>
            <a:off x="4051300" y="-5805488"/>
            <a:ext cx="4206875" cy="9378951"/>
          </a:xfrm>
        </p:spPr>
      </p:pic>
      <p:cxnSp>
        <p:nvCxnSpPr>
          <p:cNvPr id="65" name="Straight Connector 6">
            <a:extLst>
              <a:ext uri="{FF2B5EF4-FFF2-40B4-BE49-F238E27FC236}">
                <a16:creationId xmlns:a16="http://schemas.microsoft.com/office/drawing/2014/main" id="{5F5C52AC-9001-1B8A-DF8A-0397D6E1EBE3}"/>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687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1+#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1+#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500" fill="hold"/>
                                        <p:tgtEl>
                                          <p:spTgt spid="11"/>
                                        </p:tgtEl>
                                        <p:attrNameLst>
                                          <p:attrName>ppt_x</p:attrName>
                                        </p:attrNameLst>
                                      </p:cBhvr>
                                      <p:tavLst>
                                        <p:tav tm="0">
                                          <p:val>
                                            <p:strVal val="1+#ppt_w/2"/>
                                          </p:val>
                                        </p:tav>
                                        <p:tav tm="100000">
                                          <p:val>
                                            <p:strVal val="#ppt_x"/>
                                          </p:val>
                                        </p:tav>
                                      </p:tavLst>
                                    </p:anim>
                                    <p:anim calcmode="lin" valueType="num">
                                      <p:cBhvr additive="base">
                                        <p:cTn id="24" dur="1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1+#ppt_w/2"/>
                                          </p:val>
                                        </p:tav>
                                        <p:tav tm="100000">
                                          <p:val>
                                            <p:strVal val="#ppt_x"/>
                                          </p:val>
                                        </p:tav>
                                      </p:tavLst>
                                    </p:anim>
                                    <p:anim calcmode="lin" valueType="num">
                                      <p:cBhvr additive="base">
                                        <p:cTn id="28" dur="1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500" fill="hold"/>
                                        <p:tgtEl>
                                          <p:spTgt spid="13"/>
                                        </p:tgtEl>
                                        <p:attrNameLst>
                                          <p:attrName>ppt_x</p:attrName>
                                        </p:attrNameLst>
                                      </p:cBhvr>
                                      <p:tavLst>
                                        <p:tav tm="0">
                                          <p:val>
                                            <p:strVal val="1+#ppt_w/2"/>
                                          </p:val>
                                        </p:tav>
                                        <p:tav tm="100000">
                                          <p:val>
                                            <p:strVal val="#ppt_x"/>
                                          </p:val>
                                        </p:tav>
                                      </p:tavLst>
                                    </p:anim>
                                    <p:anim calcmode="lin" valueType="num">
                                      <p:cBhvr additive="base">
                                        <p:cTn id="32" dur="1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6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500" fill="hold"/>
                                        <p:tgtEl>
                                          <p:spTgt spid="14"/>
                                        </p:tgtEl>
                                        <p:attrNameLst>
                                          <p:attrName>ppt_x</p:attrName>
                                        </p:attrNameLst>
                                      </p:cBhvr>
                                      <p:tavLst>
                                        <p:tav tm="0">
                                          <p:val>
                                            <p:strVal val="1+#ppt_w/2"/>
                                          </p:val>
                                        </p:tav>
                                        <p:tav tm="100000">
                                          <p:val>
                                            <p:strVal val="#ppt_x"/>
                                          </p:val>
                                        </p:tav>
                                      </p:tavLst>
                                    </p:anim>
                                    <p:anim calcmode="lin" valueType="num">
                                      <p:cBhvr additive="base">
                                        <p:cTn id="36" dur="1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7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500" fill="hold"/>
                                        <p:tgtEl>
                                          <p:spTgt spid="19"/>
                                        </p:tgtEl>
                                        <p:attrNameLst>
                                          <p:attrName>ppt_x</p:attrName>
                                        </p:attrNameLst>
                                      </p:cBhvr>
                                      <p:tavLst>
                                        <p:tav tm="0">
                                          <p:val>
                                            <p:strVal val="1+#ppt_w/2"/>
                                          </p:val>
                                        </p:tav>
                                        <p:tav tm="100000">
                                          <p:val>
                                            <p:strVal val="#ppt_x"/>
                                          </p:val>
                                        </p:tav>
                                      </p:tavLst>
                                    </p:anim>
                                    <p:anim calcmode="lin" valueType="num">
                                      <p:cBhvr additive="base">
                                        <p:cTn id="40" dur="1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2200"/>
                            </p:stCondLst>
                            <p:childTnLst>
                              <p:par>
                                <p:cTn id="42" presetID="22" presetClass="entr" presetSubtype="1" fill="hold"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up)">
                                      <p:cBhvr>
                                        <p:cTn id="44"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10C87-3A44-4A0A-9C77-52142EACE23D}"/>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102334AF-B7B1-4956-A6D5-485D5AE579BF}"/>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4133057" y="812603"/>
            <a:ext cx="16121060" cy="12090794"/>
          </a:xfrm>
          <a:prstGeom prst="rect">
            <a:avLst/>
          </a:prstGeom>
          <a:effectLst>
            <a:outerShdw blurRad="254000" dist="152400" dir="5400000" algn="t" rotWithShape="0">
              <a:prstClr val="black">
                <a:alpha val="40000"/>
              </a:prstClr>
            </a:outerShdw>
          </a:effectLst>
        </p:spPr>
      </p:pic>
      <p:pic>
        <p:nvPicPr>
          <p:cNvPr id="3" name="Segnaposto immagine 2">
            <a:extLst>
              <a:ext uri="{FF2B5EF4-FFF2-40B4-BE49-F238E27FC236}">
                <a16:creationId xmlns:a16="http://schemas.microsoft.com/office/drawing/2014/main" id="{7C0BDC46-31EE-9662-D23E-F727340693B7}"/>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21" r="1421"/>
          <a:stretch>
            <a:fillRect/>
          </a:stretch>
        </p:blipFill>
        <p:spPr/>
      </p:pic>
      <p:sp>
        <p:nvSpPr>
          <p:cNvPr id="16" name="TextBox 15">
            <a:extLst>
              <a:ext uri="{FF2B5EF4-FFF2-40B4-BE49-F238E27FC236}">
                <a16:creationId xmlns:a16="http://schemas.microsoft.com/office/drawing/2014/main" id="{682B4FBD-23DC-404C-AEE6-94E3EDE34D0F}"/>
              </a:ext>
            </a:extLst>
          </p:cNvPr>
          <p:cNvSpPr txBox="1"/>
          <p:nvPr/>
        </p:nvSpPr>
        <p:spPr>
          <a:xfrm>
            <a:off x="2279610" y="9118446"/>
            <a:ext cx="7379697" cy="212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Invita</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il bot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nei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tuoi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gruppi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e…</a:t>
            </a:r>
            <a:endParaRPr kumimoji="0" lang="en-US" sz="66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Straight Connector 6">
            <a:extLst>
              <a:ext uri="{FF2B5EF4-FFF2-40B4-BE49-F238E27FC236}">
                <a16:creationId xmlns:a16="http://schemas.microsoft.com/office/drawing/2014/main" id="{F9FC10D0-5A46-AA71-718B-0BF70DB566EC}"/>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9" name="Straight Connector 6">
            <a:extLst>
              <a:ext uri="{FF2B5EF4-FFF2-40B4-BE49-F238E27FC236}">
                <a16:creationId xmlns:a16="http://schemas.microsoft.com/office/drawing/2014/main" id="{A22F2BE5-0B6F-A9A8-3AB7-8B0F646CB2E8}"/>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33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500" fill="hold"/>
                                        <p:tgtEl>
                                          <p:spTgt spid="10"/>
                                        </p:tgtEl>
                                        <p:attrNameLst>
                                          <p:attrName>ppt_x</p:attrName>
                                        </p:attrNameLst>
                                      </p:cBhvr>
                                      <p:tavLst>
                                        <p:tav tm="0">
                                          <p:val>
                                            <p:strVal val="1+#ppt_w/2"/>
                                          </p:val>
                                        </p:tav>
                                        <p:tav tm="100000">
                                          <p:val>
                                            <p:strVal val="#ppt_x"/>
                                          </p:val>
                                        </p:tav>
                                      </p:tavLst>
                                    </p:anim>
                                    <p:anim calcmode="lin" valueType="num">
                                      <p:cBhvr additive="base">
                                        <p:cTn id="11" dur="1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childTnLst>
                                </p:cTn>
                              </p:par>
                              <p:par>
                                <p:cTn id="16" presetID="2" presetClass="entr" presetSubtype="9"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500" fill="hold"/>
                                        <p:tgtEl>
                                          <p:spTgt spid="11"/>
                                        </p:tgtEl>
                                        <p:attrNameLst>
                                          <p:attrName>ppt_x</p:attrName>
                                        </p:attrNameLst>
                                      </p:cBhvr>
                                      <p:tavLst>
                                        <p:tav tm="0">
                                          <p:val>
                                            <p:strVal val="0-#ppt_w/2"/>
                                          </p:val>
                                        </p:tav>
                                        <p:tav tm="100000">
                                          <p:val>
                                            <p:strVal val="#ppt_x"/>
                                          </p:val>
                                        </p:tav>
                                      </p:tavLst>
                                    </p:anim>
                                    <p:anim calcmode="lin" valueType="num">
                                      <p:cBhvr additive="base">
                                        <p:cTn id="19" dur="1500" fill="hold"/>
                                        <p:tgtEl>
                                          <p:spTgt spid="1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48BAA95A-7986-ACF0-6D7C-5321541F2533}"/>
              </a:ext>
            </a:extLst>
          </p:cNvPr>
          <p:cNvSpPr/>
          <p:nvPr/>
        </p:nvSpPr>
        <p:spPr>
          <a:xfrm rot="19560431">
            <a:off x="572481" y="-8313982"/>
            <a:ext cx="23135688" cy="31159932"/>
          </a:xfrm>
          <a:custGeom>
            <a:avLst/>
            <a:gdLst>
              <a:gd name="connsiteX0" fmla="*/ 0 w 25726037"/>
              <a:gd name="connsiteY0" fmla="*/ 0 h 4719484"/>
              <a:gd name="connsiteX1" fmla="*/ 25726037 w 25726037"/>
              <a:gd name="connsiteY1" fmla="*/ 0 h 4719484"/>
              <a:gd name="connsiteX2" fmla="*/ 25726037 w 25726037"/>
              <a:gd name="connsiteY2" fmla="*/ 4719484 h 4719484"/>
              <a:gd name="connsiteX3" fmla="*/ 0 w 25726037"/>
              <a:gd name="connsiteY3" fmla="*/ 4719484 h 4719484"/>
              <a:gd name="connsiteX4" fmla="*/ 0 w 25726037"/>
              <a:gd name="connsiteY4" fmla="*/ 0 h 4719484"/>
              <a:gd name="connsiteX0" fmla="*/ 0 w 25726037"/>
              <a:gd name="connsiteY0" fmla="*/ 0 h 16702604"/>
              <a:gd name="connsiteX1" fmla="*/ 25726037 w 25726037"/>
              <a:gd name="connsiteY1" fmla="*/ 0 h 16702604"/>
              <a:gd name="connsiteX2" fmla="*/ 19713391 w 25726037"/>
              <a:gd name="connsiteY2" fmla="*/ 16702604 h 16702604"/>
              <a:gd name="connsiteX3" fmla="*/ 0 w 25726037"/>
              <a:gd name="connsiteY3" fmla="*/ 4719484 h 16702604"/>
              <a:gd name="connsiteX4" fmla="*/ 0 w 25726037"/>
              <a:gd name="connsiteY4" fmla="*/ 0 h 16702604"/>
              <a:gd name="connsiteX0" fmla="*/ 0 w 24655918"/>
              <a:gd name="connsiteY0" fmla="*/ 0 h 16702604"/>
              <a:gd name="connsiteX1" fmla="*/ 24655918 w 24655918"/>
              <a:gd name="connsiteY1" fmla="*/ 14534794 h 16702604"/>
              <a:gd name="connsiteX2" fmla="*/ 19713391 w 24655918"/>
              <a:gd name="connsiteY2" fmla="*/ 16702604 h 16702604"/>
              <a:gd name="connsiteX3" fmla="*/ 0 w 24655918"/>
              <a:gd name="connsiteY3" fmla="*/ 4719484 h 16702604"/>
              <a:gd name="connsiteX4" fmla="*/ 0 w 24655918"/>
              <a:gd name="connsiteY4" fmla="*/ 0 h 16702604"/>
              <a:gd name="connsiteX0" fmla="*/ 8841614 w 24655918"/>
              <a:gd name="connsiteY0" fmla="*/ 0 h 28110714"/>
              <a:gd name="connsiteX1" fmla="*/ 24655918 w 24655918"/>
              <a:gd name="connsiteY1" fmla="*/ 25942904 h 28110714"/>
              <a:gd name="connsiteX2" fmla="*/ 19713391 w 24655918"/>
              <a:gd name="connsiteY2" fmla="*/ 28110714 h 28110714"/>
              <a:gd name="connsiteX3" fmla="*/ 0 w 24655918"/>
              <a:gd name="connsiteY3" fmla="*/ 16127594 h 28110714"/>
              <a:gd name="connsiteX4" fmla="*/ 8841614 w 24655918"/>
              <a:gd name="connsiteY4" fmla="*/ 0 h 28110714"/>
              <a:gd name="connsiteX0" fmla="*/ 5526500 w 21340804"/>
              <a:gd name="connsiteY0" fmla="*/ 0 h 28110714"/>
              <a:gd name="connsiteX1" fmla="*/ 21340804 w 21340804"/>
              <a:gd name="connsiteY1" fmla="*/ 25942904 h 28110714"/>
              <a:gd name="connsiteX2" fmla="*/ 16398277 w 21340804"/>
              <a:gd name="connsiteY2" fmla="*/ 28110714 h 28110714"/>
              <a:gd name="connsiteX3" fmla="*/ 0 w 21340804"/>
              <a:gd name="connsiteY3" fmla="*/ 2693083 h 28110714"/>
              <a:gd name="connsiteX4" fmla="*/ 5526500 w 21340804"/>
              <a:gd name="connsiteY4" fmla="*/ 0 h 2811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804" h="28110714">
                <a:moveTo>
                  <a:pt x="5526500" y="0"/>
                </a:moveTo>
                <a:lnTo>
                  <a:pt x="21340804" y="25942904"/>
                </a:lnTo>
                <a:lnTo>
                  <a:pt x="16398277" y="28110714"/>
                </a:lnTo>
                <a:lnTo>
                  <a:pt x="0" y="2693083"/>
                </a:lnTo>
                <a:lnTo>
                  <a:pt x="5526500" y="0"/>
                </a:lnTo>
                <a:close/>
              </a:path>
            </a:pathLst>
          </a:cu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70BB2F36-EF36-4184-9F67-907413F87A8B}"/>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826806" y="2317432"/>
            <a:ext cx="11010900" cy="8258175"/>
          </a:xfrm>
          <a:prstGeom prst="rect">
            <a:avLst/>
          </a:prstGeom>
          <a:effectLst>
            <a:outerShdw blurRad="203200" dist="254000" dir="5400000" algn="t" rotWithShape="0">
              <a:srgbClr val="B89555">
                <a:alpha val="40000"/>
              </a:srgbClr>
            </a:outerShdw>
          </a:effectLst>
        </p:spPr>
      </p:pic>
      <p:pic>
        <p:nvPicPr>
          <p:cNvPr id="3" name="Picture 2">
            <a:extLst>
              <a:ext uri="{FF2B5EF4-FFF2-40B4-BE49-F238E27FC236}">
                <a16:creationId xmlns:a16="http://schemas.microsoft.com/office/drawing/2014/main" id="{6844ADC8-BA00-4B20-B926-93DC78FDEE47}"/>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8087484" y="-673732"/>
            <a:ext cx="11010900" cy="8258175"/>
          </a:xfrm>
          <a:prstGeom prst="rect">
            <a:avLst/>
          </a:prstGeom>
          <a:effectLst>
            <a:outerShdw blurRad="203200" dist="254000" dir="5400000" algn="t" rotWithShape="0">
              <a:srgbClr val="B89555">
                <a:alpha val="40000"/>
              </a:srgbClr>
            </a:outerShdw>
          </a:effectLst>
        </p:spPr>
      </p:pic>
      <p:pic>
        <p:nvPicPr>
          <p:cNvPr id="4" name="Picture 3">
            <a:extLst>
              <a:ext uri="{FF2B5EF4-FFF2-40B4-BE49-F238E27FC236}">
                <a16:creationId xmlns:a16="http://schemas.microsoft.com/office/drawing/2014/main" id="{5CBAA132-CE12-4AB9-A226-E9D1EC77BB20}"/>
              </a:ext>
            </a:extLst>
          </p:cNvPr>
          <p:cNvPicPr>
            <a:picLocks noChangeAspect="1"/>
          </p:cNvPicPr>
          <p:nvPr/>
        </p:nvPicPr>
        <p:blipFill>
          <a:blip r:embed="rId2">
            <a:duotone>
              <a:prstClr val="black"/>
              <a:srgbClr val="86624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467043" y="5457825"/>
            <a:ext cx="11010900" cy="8258175"/>
          </a:xfrm>
          <a:prstGeom prst="rect">
            <a:avLst/>
          </a:prstGeom>
          <a:effectLst>
            <a:outerShdw blurRad="203200" dist="254000" dir="5400000" algn="t" rotWithShape="0">
              <a:srgbClr val="B89555">
                <a:alpha val="40000"/>
              </a:srgbClr>
            </a:outerShdw>
          </a:effectLst>
        </p:spPr>
      </p:pic>
      <p:sp>
        <p:nvSpPr>
          <p:cNvPr id="6" name="TextBox 5">
            <a:extLst>
              <a:ext uri="{FF2B5EF4-FFF2-40B4-BE49-F238E27FC236}">
                <a16:creationId xmlns:a16="http://schemas.microsoft.com/office/drawing/2014/main" id="{D9BD38E3-DE65-4404-BA6E-D89E163D7DEC}"/>
              </a:ext>
            </a:extLst>
          </p:cNvPr>
          <p:cNvSpPr txBox="1"/>
          <p:nvPr/>
        </p:nvSpPr>
        <p:spPr>
          <a:xfrm>
            <a:off x="15054919" y="8906131"/>
            <a:ext cx="6560266"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sondaggi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ristoranti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p>
        </p:txBody>
      </p:sp>
      <p:pic>
        <p:nvPicPr>
          <p:cNvPr id="13" name="Segnaposto immagine 12">
            <a:extLst>
              <a:ext uri="{FF2B5EF4-FFF2-40B4-BE49-F238E27FC236}">
                <a16:creationId xmlns:a16="http://schemas.microsoft.com/office/drawing/2014/main" id="{B09B43E2-48AA-17B9-8338-8DBC17B6C33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29" r="1429"/>
          <a:stretch>
            <a:fillRect/>
          </a:stretch>
        </p:blipFill>
        <p:spPr/>
      </p:pic>
      <p:pic>
        <p:nvPicPr>
          <p:cNvPr id="15" name="Segnaposto immagine 14" descr="Immagine che contiene testo&#10;&#10;Descrizione generata automaticamente">
            <a:extLst>
              <a:ext uri="{FF2B5EF4-FFF2-40B4-BE49-F238E27FC236}">
                <a16:creationId xmlns:a16="http://schemas.microsoft.com/office/drawing/2014/main" id="{4E0AF8FB-6498-855A-875F-B1DBF7B16F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437" r="1437"/>
          <a:stretch>
            <a:fillRect/>
          </a:stretch>
        </p:blipFill>
        <p:spPr/>
      </p:pic>
      <p:pic>
        <p:nvPicPr>
          <p:cNvPr id="11" name="Segnaposto immagine 10">
            <a:extLst>
              <a:ext uri="{FF2B5EF4-FFF2-40B4-BE49-F238E27FC236}">
                <a16:creationId xmlns:a16="http://schemas.microsoft.com/office/drawing/2014/main" id="{4FD20B6A-BEE3-FE5D-6060-2DE0337C5F04}"/>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cxnSp>
        <p:nvCxnSpPr>
          <p:cNvPr id="16" name="Straight Connector 6">
            <a:extLst>
              <a:ext uri="{FF2B5EF4-FFF2-40B4-BE49-F238E27FC236}">
                <a16:creationId xmlns:a16="http://schemas.microsoft.com/office/drawing/2014/main" id="{030D37C1-A70B-5B0F-6CBC-66D114405D83}"/>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34FBE060-1EE0-BDA8-03A8-C3BC564E99B0}"/>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916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500"/>
                                  </p:stCondLst>
                                  <p:iterate type="wd">
                                    <p:tmPct val="10000"/>
                                  </p:iterate>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500"/>
                                        <p:tgtEl>
                                          <p:spTgt spid="16"/>
                                        </p:tgtEl>
                                      </p:cBhvr>
                                    </p:animEffect>
                                  </p:childTnLst>
                                </p:cTn>
                              </p:par>
                            </p:childTnLst>
                          </p:cTn>
                        </p:par>
                        <p:par>
                          <p:cTn id="28" fill="hold">
                            <p:stCondLst>
                              <p:cond delay="2100"/>
                            </p:stCondLst>
                            <p:childTnLst>
                              <p:par>
                                <p:cTn id="29" presetID="22" presetClass="entr" presetSubtype="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41" name="Rectangle 10">
            <a:extLst>
              <a:ext uri="{FF2B5EF4-FFF2-40B4-BE49-F238E27FC236}">
                <a16:creationId xmlns:a16="http://schemas.microsoft.com/office/drawing/2014/main" id="{CD0259DF-976B-DFC3-4DF6-83195134084A}"/>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E20F02EA-2591-485A-8E25-E7185D4E9251}"/>
              </a:ext>
            </a:extLst>
          </p:cNvPr>
          <p:cNvGrpSpPr/>
          <p:nvPr/>
        </p:nvGrpSpPr>
        <p:grpSpPr>
          <a:xfrm>
            <a:off x="-8479409" y="-7202440"/>
            <a:ext cx="23664560" cy="23401395"/>
            <a:chOff x="-8411248" y="-7202439"/>
            <a:chExt cx="23664560" cy="23401395"/>
          </a:xfrm>
        </p:grpSpPr>
        <p:pic>
          <p:nvPicPr>
            <p:cNvPr id="18" name="Picture 17">
              <a:extLst>
                <a:ext uri="{FF2B5EF4-FFF2-40B4-BE49-F238E27FC236}">
                  <a16:creationId xmlns:a16="http://schemas.microsoft.com/office/drawing/2014/main" id="{D7FAEE21-0487-4524-BB2E-BED7ED8C4BE5}"/>
                </a:ext>
              </a:extLst>
            </p:cNvPr>
            <p:cNvPicPr>
              <a:picLocks noChangeAspect="1"/>
            </p:cNvPicPr>
            <p:nvPr/>
          </p:nvPicPr>
          <p:blipFill rotWithShape="1">
            <a:blip r:embed="rId2">
              <a:duotone>
                <a:prstClr val="black"/>
                <a:srgbClr val="866240">
                  <a:tint val="45000"/>
                  <a:satMod val="400000"/>
                </a:srgbClr>
              </a:duotone>
              <a:extLst>
                <a:ext uri="{28A0092B-C50C-407E-A947-70E740481C1C}">
                  <a14:useLocalDpi xmlns:a14="http://schemas.microsoft.com/office/drawing/2010/main" val="0"/>
                </a:ext>
              </a:extLst>
            </a:blip>
            <a:srcRect l="11379"/>
            <a:stretch/>
          </p:blipFill>
          <p:spPr>
            <a:xfrm>
              <a:off x="-8411248" y="-7202439"/>
              <a:ext cx="23664560" cy="23401395"/>
            </a:xfrm>
            <a:prstGeom prst="rect">
              <a:avLst/>
            </a:prstGeom>
          </p:spPr>
        </p:pic>
        <p:pic>
          <p:nvPicPr>
            <p:cNvPr id="3" name="Picture 2">
              <a:extLst>
                <a:ext uri="{FF2B5EF4-FFF2-40B4-BE49-F238E27FC236}">
                  <a16:creationId xmlns:a16="http://schemas.microsoft.com/office/drawing/2014/main" id="{A51F2854-5999-487E-AE79-7680FA254802}"/>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pic>
          <p:nvPicPr>
            <p:cNvPr id="14" name="Picture 2">
              <a:extLst>
                <a:ext uri="{FF2B5EF4-FFF2-40B4-BE49-F238E27FC236}">
                  <a16:creationId xmlns:a16="http://schemas.microsoft.com/office/drawing/2014/main" id="{4756ADBE-2317-3050-E82A-35F7FF00B1F6}"/>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21" y="1810351"/>
              <a:ext cx="13740045" cy="10305033"/>
            </a:xfrm>
            <a:prstGeom prst="rect">
              <a:avLst/>
            </a:prstGeom>
          </p:spPr>
        </p:pic>
      </p:grpSp>
      <p:grpSp>
        <p:nvGrpSpPr>
          <p:cNvPr id="38" name="Group 37">
            <a:extLst>
              <a:ext uri="{FF2B5EF4-FFF2-40B4-BE49-F238E27FC236}">
                <a16:creationId xmlns:a16="http://schemas.microsoft.com/office/drawing/2014/main" id="{21FAF1B3-9EAE-42E3-BCAF-19673FB3B142}"/>
              </a:ext>
            </a:extLst>
          </p:cNvPr>
          <p:cNvGrpSpPr/>
          <p:nvPr/>
        </p:nvGrpSpPr>
        <p:grpSpPr>
          <a:xfrm>
            <a:off x="-3776331" y="-7202439"/>
            <a:ext cx="26702976" cy="23401395"/>
            <a:chOff x="-3776331" y="-7202439"/>
            <a:chExt cx="26702976" cy="23401395"/>
          </a:xfrm>
        </p:grpSpPr>
        <p:pic>
          <p:nvPicPr>
            <p:cNvPr id="28" name="Picture 27">
              <a:extLst>
                <a:ext uri="{FF2B5EF4-FFF2-40B4-BE49-F238E27FC236}">
                  <a16:creationId xmlns:a16="http://schemas.microsoft.com/office/drawing/2014/main" id="{64D52C2E-D33C-46A7-A063-4BC52A6026EA}"/>
                </a:ext>
              </a:extLst>
            </p:cNvPr>
            <p:cNvPicPr>
              <a:picLocks noChangeAspect="1"/>
            </p:cNvPicPr>
            <p:nvPr/>
          </p:nvPicPr>
          <p:blipFill>
            <a:blip r:embed="rId2">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3776331" y="-7202439"/>
              <a:ext cx="26702976" cy="23401395"/>
            </a:xfrm>
            <a:prstGeom prst="rect">
              <a:avLst/>
            </a:prstGeom>
          </p:spPr>
        </p:pic>
        <p:pic>
          <p:nvPicPr>
            <p:cNvPr id="29" name="Picture 28">
              <a:extLst>
                <a:ext uri="{FF2B5EF4-FFF2-40B4-BE49-F238E27FC236}">
                  <a16:creationId xmlns:a16="http://schemas.microsoft.com/office/drawing/2014/main" id="{8F28ACBE-AD1F-4BDC-9A80-FE882A1C8D7F}"/>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rcRect/>
            <a:stretch/>
          </p:blipFill>
          <p:spPr>
            <a:xfrm>
              <a:off x="4551683" y="1810351"/>
              <a:ext cx="13740045" cy="10305033"/>
            </a:xfrm>
            <a:prstGeom prst="rect">
              <a:avLst/>
            </a:prstGeom>
          </p:spPr>
        </p:pic>
      </p:grpSp>
      <p:grpSp>
        <p:nvGrpSpPr>
          <p:cNvPr id="39" name="Group 38">
            <a:extLst>
              <a:ext uri="{FF2B5EF4-FFF2-40B4-BE49-F238E27FC236}">
                <a16:creationId xmlns:a16="http://schemas.microsoft.com/office/drawing/2014/main" id="{C2D0EA9B-6491-42E0-A0B4-5DB9085E646A}"/>
              </a:ext>
            </a:extLst>
          </p:cNvPr>
          <p:cNvGrpSpPr/>
          <p:nvPr/>
        </p:nvGrpSpPr>
        <p:grpSpPr>
          <a:xfrm>
            <a:off x="3907100" y="-7202440"/>
            <a:ext cx="26702976" cy="23401395"/>
            <a:chOff x="3897002" y="-7202439"/>
            <a:chExt cx="26702976" cy="23401395"/>
          </a:xfrm>
        </p:grpSpPr>
        <p:pic>
          <p:nvPicPr>
            <p:cNvPr id="31" name="Picture 30">
              <a:extLst>
                <a:ext uri="{FF2B5EF4-FFF2-40B4-BE49-F238E27FC236}">
                  <a16:creationId xmlns:a16="http://schemas.microsoft.com/office/drawing/2014/main" id="{8FF5F684-3B59-40E6-9492-66DF4C85505D}"/>
                </a:ext>
              </a:extLst>
            </p:cNvPr>
            <p:cNvPicPr>
              <a:picLocks noChangeAspect="1"/>
            </p:cNvPicPr>
            <p:nvPr/>
          </p:nvPicPr>
          <p:blipFill>
            <a:blip r:embed="rId2">
              <a:duotone>
                <a:prstClr val="black"/>
                <a:srgbClr val="866240">
                  <a:tint val="45000"/>
                  <a:satMod val="400000"/>
                </a:srgbClr>
              </a:duotone>
              <a:extLst>
                <a:ext uri="{28A0092B-C50C-407E-A947-70E740481C1C}">
                  <a14:useLocalDpi xmlns:a14="http://schemas.microsoft.com/office/drawing/2010/main" val="0"/>
                </a:ext>
              </a:extLst>
            </a:blip>
            <a:stretch>
              <a:fillRect/>
            </a:stretch>
          </p:blipFill>
          <p:spPr>
            <a:xfrm>
              <a:off x="3897002" y="-7202439"/>
              <a:ext cx="26702976" cy="23401395"/>
            </a:xfrm>
            <a:prstGeom prst="rect">
              <a:avLst/>
            </a:prstGeom>
          </p:spPr>
        </p:pic>
        <p:pic>
          <p:nvPicPr>
            <p:cNvPr id="32" name="Picture 31">
              <a:extLst>
                <a:ext uri="{FF2B5EF4-FFF2-40B4-BE49-F238E27FC236}">
                  <a16:creationId xmlns:a16="http://schemas.microsoft.com/office/drawing/2014/main" id="{3D3F7EFC-AC4C-4037-B213-5F285239D0E8}"/>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12373648" y="1810351"/>
              <a:ext cx="13740045" cy="10305033"/>
            </a:xfrm>
            <a:prstGeom prst="rect">
              <a:avLst/>
            </a:prstGeom>
          </p:spPr>
        </p:pic>
      </p:grpSp>
      <p:pic>
        <p:nvPicPr>
          <p:cNvPr id="4" name="Segnaposto immagine 3">
            <a:extLst>
              <a:ext uri="{FF2B5EF4-FFF2-40B4-BE49-F238E27FC236}">
                <a16:creationId xmlns:a16="http://schemas.microsoft.com/office/drawing/2014/main" id="{48EFD632-94D1-153C-49A3-4041CE97EE9D}"/>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3171" b="3171"/>
          <a:stretch>
            <a:fillRect/>
          </a:stretch>
        </p:blipFill>
        <p:spPr/>
      </p:pic>
      <p:pic>
        <p:nvPicPr>
          <p:cNvPr id="8" name="Segnaposto immagine 7" descr="Immagine che contiene testo, screenshot, elettronico&#10;&#10;Descrizione generata automaticamente">
            <a:extLst>
              <a:ext uri="{FF2B5EF4-FFF2-40B4-BE49-F238E27FC236}">
                <a16:creationId xmlns:a16="http://schemas.microsoft.com/office/drawing/2014/main" id="{88089BAE-520A-E1A3-F46F-DDFCAD1AA9B9}"/>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71" b="3171"/>
          <a:stretch>
            <a:fillRect/>
          </a:stretch>
        </p:blipFill>
        <p:spPr>
          <a:xfrm>
            <a:off x="9999788" y="2448164"/>
            <a:ext cx="4197096" cy="8510756"/>
          </a:xfrm>
        </p:spPr>
      </p:pic>
      <p:pic>
        <p:nvPicPr>
          <p:cNvPr id="10" name="Segnaposto immagine 9" descr="Immagine che contiene testo&#10;&#10;Descrizione generata automaticamente">
            <a:extLst>
              <a:ext uri="{FF2B5EF4-FFF2-40B4-BE49-F238E27FC236}">
                <a16:creationId xmlns:a16="http://schemas.microsoft.com/office/drawing/2014/main" id="{71938503-9B6A-64DF-DA71-3B1694E0AD06}"/>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3153" b="3153"/>
          <a:stretch>
            <a:fillRect/>
          </a:stretch>
        </p:blipFill>
        <p:spPr/>
      </p:pic>
      <p:cxnSp>
        <p:nvCxnSpPr>
          <p:cNvPr id="33" name="Straight Connector 6">
            <a:extLst>
              <a:ext uri="{FF2B5EF4-FFF2-40B4-BE49-F238E27FC236}">
                <a16:creationId xmlns:a16="http://schemas.microsoft.com/office/drawing/2014/main" id="{F493E85C-AB48-4A28-0A87-8660587B8B6C}"/>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40" name="Straight Connector 6">
            <a:extLst>
              <a:ext uri="{FF2B5EF4-FFF2-40B4-BE49-F238E27FC236}">
                <a16:creationId xmlns:a16="http://schemas.microsoft.com/office/drawing/2014/main" id="{B65EF327-C132-2CED-FD29-E014ACD689DD}"/>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
        <p:nvSpPr>
          <p:cNvPr id="42" name="TextBox 5">
            <a:extLst>
              <a:ext uri="{FF2B5EF4-FFF2-40B4-BE49-F238E27FC236}">
                <a16:creationId xmlns:a16="http://schemas.microsoft.com/office/drawing/2014/main" id="{1AD21D8C-07BE-CAAA-83EC-0128B78AC290}"/>
              </a:ext>
            </a:extLst>
          </p:cNvPr>
          <p:cNvSpPr txBox="1"/>
          <p:nvPr/>
        </p:nvSpPr>
        <p:spPr>
          <a:xfrm>
            <a:off x="11933952" y="656189"/>
            <a:ext cx="6560266"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Visualizza</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le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liste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preferiti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che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hai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creato</a:t>
            </a:r>
            <a:endPar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687041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500" fill="hold"/>
                                        <p:tgtEl>
                                          <p:spTgt spid="38"/>
                                        </p:tgtEl>
                                        <p:attrNameLst>
                                          <p:attrName>ppt_x</p:attrName>
                                        </p:attrNameLst>
                                      </p:cBhvr>
                                      <p:tavLst>
                                        <p:tav tm="0">
                                          <p:val>
                                            <p:strVal val="1+#ppt_w/2"/>
                                          </p:val>
                                        </p:tav>
                                        <p:tav tm="100000">
                                          <p:val>
                                            <p:strVal val="#ppt_x"/>
                                          </p:val>
                                        </p:tav>
                                      </p:tavLst>
                                    </p:anim>
                                    <p:anim calcmode="lin" valueType="num">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1+#ppt_w/2"/>
                                          </p:val>
                                        </p:tav>
                                        <p:tav tm="100000">
                                          <p:val>
                                            <p:strVal val="#ppt_x"/>
                                          </p:val>
                                        </p:tav>
                                      </p:tavLst>
                                    </p:anim>
                                    <p:anim calcmode="lin" valueType="num">
                                      <p:cBhvr additive="base">
                                        <p:cTn id="16" dur="1500" fill="hold"/>
                                        <p:tgtEl>
                                          <p:spTgt spid="39"/>
                                        </p:tgtEl>
                                        <p:attrNameLst>
                                          <p:attrName>ppt_y</p:attrName>
                                        </p:attrNameLst>
                                      </p:cBhvr>
                                      <p:tavLst>
                                        <p:tav tm="0">
                                          <p:val>
                                            <p:strVal val="#ppt_y"/>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1500"/>
                                        <p:tgtEl>
                                          <p:spTgt spid="33"/>
                                        </p:tgtEl>
                                      </p:cBhvr>
                                    </p:animEffect>
                                  </p:childTnLst>
                                </p:cTn>
                              </p:par>
                            </p:childTnLst>
                          </p:cTn>
                        </p:par>
                        <p:par>
                          <p:cTn id="20" fill="hold">
                            <p:stCondLst>
                              <p:cond delay="19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1500"/>
                                        <p:tgtEl>
                                          <p:spTgt spid="40"/>
                                        </p:tgtEl>
                                      </p:cBhvr>
                                    </p:animEffect>
                                  </p:childTnLst>
                                </p:cTn>
                              </p:par>
                              <p:par>
                                <p:cTn id="24" presetID="2" presetClass="entr" presetSubtype="9" decel="10000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500" fill="hold"/>
                                        <p:tgtEl>
                                          <p:spTgt spid="41"/>
                                        </p:tgtEl>
                                        <p:attrNameLst>
                                          <p:attrName>ppt_x</p:attrName>
                                        </p:attrNameLst>
                                      </p:cBhvr>
                                      <p:tavLst>
                                        <p:tav tm="0">
                                          <p:val>
                                            <p:strVal val="0-#ppt_w/2"/>
                                          </p:val>
                                        </p:tav>
                                        <p:tav tm="100000">
                                          <p:val>
                                            <p:strVal val="#ppt_x"/>
                                          </p:val>
                                        </p:tav>
                                      </p:tavLst>
                                    </p:anim>
                                    <p:anim calcmode="lin" valueType="num">
                                      <p:cBhvr additive="base">
                                        <p:cTn id="27" dur="1500" fill="hold"/>
                                        <p:tgtEl>
                                          <p:spTgt spid="41"/>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500"/>
                                  </p:stCondLst>
                                  <p:iterate type="wd">
                                    <p:tmPct val="10000"/>
                                  </p:iterate>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1000" fill="hold"/>
                                        <p:tgtEl>
                                          <p:spTgt spid="42"/>
                                        </p:tgtEl>
                                        <p:attrNameLst>
                                          <p:attrName>ppt_x</p:attrName>
                                        </p:attrNameLst>
                                      </p:cBhvr>
                                      <p:tavLst>
                                        <p:tav tm="0">
                                          <p:val>
                                            <p:strVal val="1+#ppt_w/2"/>
                                          </p:val>
                                        </p:tav>
                                        <p:tav tm="100000">
                                          <p:val>
                                            <p:strVal val="#ppt_x"/>
                                          </p:val>
                                        </p:tav>
                                      </p:tavLst>
                                    </p:anim>
                                    <p:anim calcmode="lin" valueType="num">
                                      <p:cBhvr additive="base">
                                        <p:cTn id="31"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3EB0B6-67AD-43A9-81EE-F216E9A18F45}"/>
              </a:ext>
            </a:extLst>
          </p:cNvPr>
          <p:cNvSpPr/>
          <p:nvPr/>
        </p:nvSpPr>
        <p:spPr>
          <a:xfrm>
            <a:off x="12891438"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D62EB193-7752-4C7B-93C5-77696AECFC1F}"/>
              </a:ext>
            </a:extLst>
          </p:cNvPr>
          <p:cNvGrpSpPr/>
          <p:nvPr/>
        </p:nvGrpSpPr>
        <p:grpSpPr>
          <a:xfrm>
            <a:off x="-543758" y="-10000487"/>
            <a:ext cx="28634118" cy="28315689"/>
            <a:chOff x="-8411248" y="-7200787"/>
            <a:chExt cx="23664560" cy="23401395"/>
          </a:xfrm>
        </p:grpSpPr>
        <p:pic>
          <p:nvPicPr>
            <p:cNvPr id="21" name="Picture 20">
              <a:extLst>
                <a:ext uri="{FF2B5EF4-FFF2-40B4-BE49-F238E27FC236}">
                  <a16:creationId xmlns:a16="http://schemas.microsoft.com/office/drawing/2014/main" id="{C94D7AD0-FF81-4F1A-9128-30A6E68A7629}"/>
                </a:ext>
              </a:extLst>
            </p:cNvPr>
            <p:cNvPicPr>
              <a:picLocks noChangeAspect="1"/>
            </p:cNvPicPr>
            <p:nvPr/>
          </p:nvPicPr>
          <p:blipFill rotWithShape="1">
            <a:blip r:embed="rId3">
              <a:extLst>
                <a:ext uri="{28A0092B-C50C-407E-A947-70E740481C1C}">
                  <a14:useLocalDpi xmlns:a14="http://schemas.microsoft.com/office/drawing/2010/main" val="0"/>
                </a:ext>
              </a:extLst>
            </a:blip>
            <a:srcRect l="11379"/>
            <a:stretch/>
          </p:blipFill>
          <p:spPr>
            <a:xfrm>
              <a:off x="-8411248" y="-7200787"/>
              <a:ext cx="23664560" cy="23401395"/>
            </a:xfrm>
            <a:prstGeom prst="rect">
              <a:avLst/>
            </a:prstGeom>
          </p:spPr>
        </p:pic>
        <p:pic>
          <p:nvPicPr>
            <p:cNvPr id="22" name="Picture 21">
              <a:extLst>
                <a:ext uri="{FF2B5EF4-FFF2-40B4-BE49-F238E27FC236}">
                  <a16:creationId xmlns:a16="http://schemas.microsoft.com/office/drawing/2014/main" id="{118D3E5D-69A2-4A78-AE55-20CB3562E050}"/>
                </a:ext>
              </a:extLst>
            </p:cNvPr>
            <p:cNvPicPr>
              <a:picLocks noChangeAspect="1"/>
            </p:cNvPicPr>
            <p:nvPr/>
          </p:nvPicPr>
          <p:blipFill>
            <a:blip r:embed="rId4">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grpSp>
      <p:pic>
        <p:nvPicPr>
          <p:cNvPr id="3" name="Segnaposto immagine 2">
            <a:extLst>
              <a:ext uri="{FF2B5EF4-FFF2-40B4-BE49-F238E27FC236}">
                <a16:creationId xmlns:a16="http://schemas.microsoft.com/office/drawing/2014/main" id="{76EFD6D3-C384-744F-A685-BFE34B9F03BE}"/>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66" b="3166"/>
          <a:stretch>
            <a:fillRect/>
          </a:stretch>
        </p:blipFill>
        <p:spPr>
          <a:xfrm>
            <a:off x="12566257" y="1752600"/>
            <a:ext cx="5134395" cy="10210800"/>
          </a:xfrm>
        </p:spPr>
      </p:pic>
      <p:sp>
        <p:nvSpPr>
          <p:cNvPr id="17" name="Rectangle 16">
            <a:extLst>
              <a:ext uri="{FF2B5EF4-FFF2-40B4-BE49-F238E27FC236}">
                <a16:creationId xmlns:a16="http://schemas.microsoft.com/office/drawing/2014/main" id="{A1638DE9-8793-40AC-A0AA-1B9320D881B8}"/>
              </a:ext>
            </a:extLst>
          </p:cNvPr>
          <p:cNvSpPr/>
          <p:nvPr/>
        </p:nvSpPr>
        <p:spPr>
          <a:xfrm>
            <a:off x="18143213" y="0"/>
            <a:ext cx="589936"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16">
            <a:extLst>
              <a:ext uri="{FF2B5EF4-FFF2-40B4-BE49-F238E27FC236}">
                <a16:creationId xmlns:a16="http://schemas.microsoft.com/office/drawing/2014/main" id="{2E1760B5-091D-FF7E-B6F7-45B0258C716F}"/>
              </a:ext>
            </a:extLst>
          </p:cNvPr>
          <p:cNvSpPr/>
          <p:nvPr/>
        </p:nvSpPr>
        <p:spPr>
          <a:xfrm>
            <a:off x="18143213"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E36745B-8A87-46A9-BCF3-E6A20BD3CA58}"/>
              </a:ext>
            </a:extLst>
          </p:cNvPr>
          <p:cNvSpPr/>
          <p:nvPr/>
        </p:nvSpPr>
        <p:spPr>
          <a:xfrm>
            <a:off x="0" y="0"/>
            <a:ext cx="8229600"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A0A2CF8-C6D6-4D78-8D99-489B4C5FE48E}"/>
              </a:ext>
            </a:extLst>
          </p:cNvPr>
          <p:cNvSpPr/>
          <p:nvPr/>
        </p:nvSpPr>
        <p:spPr>
          <a:xfrm>
            <a:off x="0" y="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9805447-7689-4AAF-BAB5-32D962BFBE22}"/>
              </a:ext>
            </a:extLst>
          </p:cNvPr>
          <p:cNvSpPr/>
          <p:nvPr/>
        </p:nvSpPr>
        <p:spPr>
          <a:xfrm>
            <a:off x="0" y="1272540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04262821-1406-4AD3-A7E8-CD2C96248CD7}"/>
              </a:ext>
            </a:extLst>
          </p:cNvPr>
          <p:cNvSpPr txBox="1"/>
          <p:nvPr/>
        </p:nvSpPr>
        <p:spPr>
          <a:xfrm>
            <a:off x="2714282" y="2987808"/>
            <a:ext cx="505907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E1E1E1"/>
                </a:solidFill>
                <a:latin typeface="Open Sans Extrabold" panose="020B0906030804020204" pitchFamily="34" charset="0"/>
                <a:ea typeface="Open Sans Extrabold" panose="020B0906030804020204" pitchFamily="34" charset="0"/>
                <a:cs typeface="Open Sans Extrabold" panose="020B0906030804020204" pitchFamily="34" charset="0"/>
              </a:rPr>
              <a:t>@paolopertino</a:t>
            </a:r>
            <a:endParaRPr kumimoji="0" lang="en-US" sz="24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a:extLst>
              <a:ext uri="{FF2B5EF4-FFF2-40B4-BE49-F238E27FC236}">
                <a16:creationId xmlns:a16="http://schemas.microsoft.com/office/drawing/2014/main" id="{EB801EDB-19D5-475D-9EDE-D2B3FC3ED294}"/>
              </a:ext>
            </a:extLst>
          </p:cNvPr>
          <p:cNvSpPr/>
          <p:nvPr/>
        </p:nvSpPr>
        <p:spPr>
          <a:xfrm>
            <a:off x="23394988" y="0"/>
            <a:ext cx="9921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TextBox 27">
            <a:hlinkClick r:id="rId6"/>
            <a:extLst>
              <a:ext uri="{FF2B5EF4-FFF2-40B4-BE49-F238E27FC236}">
                <a16:creationId xmlns:a16="http://schemas.microsoft.com/office/drawing/2014/main" id="{C6FF8AE1-8290-4A60-BE7B-948703F33777}"/>
              </a:ext>
            </a:extLst>
          </p:cNvPr>
          <p:cNvSpPr txBox="1"/>
          <p:nvPr/>
        </p:nvSpPr>
        <p:spPr>
          <a:xfrm>
            <a:off x="1284221" y="2833919"/>
            <a:ext cx="1047985"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E1E1E1"/>
                </a:solidFill>
                <a:effectLst/>
                <a:uLnTx/>
                <a:uFillTx/>
                <a:latin typeface="Designball-Social-01" pitchFamily="2" charset="0"/>
              </a:rPr>
              <a:t>X</a:t>
            </a:r>
          </a:p>
        </p:txBody>
      </p:sp>
      <p:sp>
        <p:nvSpPr>
          <p:cNvPr id="15" name="Rectangle 17">
            <a:extLst>
              <a:ext uri="{FF2B5EF4-FFF2-40B4-BE49-F238E27FC236}">
                <a16:creationId xmlns:a16="http://schemas.microsoft.com/office/drawing/2014/main" id="{1E59327D-EA11-C22E-E91F-3592AD0B84D3}"/>
              </a:ext>
            </a:extLst>
          </p:cNvPr>
          <p:cNvSpPr/>
          <p:nvPr/>
        </p:nvSpPr>
        <p:spPr>
          <a:xfrm>
            <a:off x="23394989" y="0"/>
            <a:ext cx="992187"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 name="Immagine 3">
            <a:extLst>
              <a:ext uri="{FF2B5EF4-FFF2-40B4-BE49-F238E27FC236}">
                <a16:creationId xmlns:a16="http://schemas.microsoft.com/office/drawing/2014/main" id="{A9B1A0E9-CB84-BA06-35CF-580EAFA15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20" y="-1210057"/>
            <a:ext cx="8812839" cy="19078957"/>
          </a:xfrm>
          <a:prstGeom prst="rect">
            <a:avLst/>
          </a:prstGeom>
        </p:spPr>
      </p:pic>
      <p:sp>
        <p:nvSpPr>
          <p:cNvPr id="26" name="Parallelogram 4">
            <a:extLst>
              <a:ext uri="{FF2B5EF4-FFF2-40B4-BE49-F238E27FC236}">
                <a16:creationId xmlns:a16="http://schemas.microsoft.com/office/drawing/2014/main" id="{EC2D64EF-434B-A2C7-0B12-173C053D486E}"/>
              </a:ext>
            </a:extLst>
          </p:cNvPr>
          <p:cNvSpPr/>
          <p:nvPr/>
        </p:nvSpPr>
        <p:spPr>
          <a:xfrm>
            <a:off x="1126129" y="-446302"/>
            <a:ext cx="9779019" cy="3750644"/>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 name="connsiteX0" fmla="*/ 0 w 5532407"/>
              <a:gd name="connsiteY0" fmla="*/ 941402 h 941402"/>
              <a:gd name="connsiteX1" fmla="*/ 4101735 w 5532407"/>
              <a:gd name="connsiteY1" fmla="*/ 744863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639360"/>
              <a:gd name="connsiteY0" fmla="*/ 906065 h 906065"/>
              <a:gd name="connsiteX1" fmla="*/ 2719569 w 5639360"/>
              <a:gd name="connsiteY1" fmla="*/ 575248 h 906065"/>
              <a:gd name="connsiteX2" fmla="*/ 5325631 w 5639360"/>
              <a:gd name="connsiteY2" fmla="*/ 553254 h 906065"/>
              <a:gd name="connsiteX3" fmla="*/ 5639360 w 5639360"/>
              <a:gd name="connsiteY3" fmla="*/ 0 h 906065"/>
              <a:gd name="connsiteX0" fmla="*/ 71853 w 5711213"/>
              <a:gd name="connsiteY0" fmla="*/ 906065 h 906065"/>
              <a:gd name="connsiteX1" fmla="*/ 2791422 w 5711213"/>
              <a:gd name="connsiteY1" fmla="*/ 575248 h 906065"/>
              <a:gd name="connsiteX2" fmla="*/ 5397484 w 5711213"/>
              <a:gd name="connsiteY2" fmla="*/ 553254 h 906065"/>
              <a:gd name="connsiteX3" fmla="*/ 5711213 w 5711213"/>
              <a:gd name="connsiteY3" fmla="*/ 0 h 906065"/>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Lst>
            <a:ahLst/>
            <a:cxnLst>
              <a:cxn ang="0">
                <a:pos x="connsiteX0" y="connsiteY0"/>
              </a:cxn>
              <a:cxn ang="0">
                <a:pos x="connsiteX1" y="connsiteY1"/>
              </a:cxn>
              <a:cxn ang="0">
                <a:pos x="connsiteX2" y="connsiteY2"/>
              </a:cxn>
              <a:cxn ang="0">
                <a:pos x="connsiteX3" y="connsiteY3"/>
              </a:cxn>
            </a:cxnLst>
            <a:rect l="l" t="t" r="r" b="b"/>
            <a:pathLst>
              <a:path w="5543072" h="913132">
                <a:moveTo>
                  <a:pt x="76483" y="913132"/>
                </a:moveTo>
                <a:cubicBezTo>
                  <a:pt x="-443294" y="638978"/>
                  <a:pt x="1827697" y="648204"/>
                  <a:pt x="2623281" y="614118"/>
                </a:cubicBezTo>
                <a:cubicBezTo>
                  <a:pt x="3480890" y="580256"/>
                  <a:pt x="4764671" y="583032"/>
                  <a:pt x="5221115" y="507317"/>
                </a:cubicBezTo>
                <a:cubicBezTo>
                  <a:pt x="5611742" y="371531"/>
                  <a:pt x="5522673" y="339907"/>
                  <a:pt x="5543072" y="0"/>
                </a:cubicBezTo>
              </a:path>
            </a:pathLst>
          </a:custGeom>
          <a:ln>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3294806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1+#ppt_w/2"/>
                                          </p:val>
                                        </p:tav>
                                        <p:tav tm="100000">
                                          <p:val>
                                            <p:strVal val="#ppt_x"/>
                                          </p:val>
                                        </p:tav>
                                      </p:tavLst>
                                    </p:anim>
                                    <p:anim calcmode="lin" valueType="num">
                                      <p:cBhvr additive="base">
                                        <p:cTn id="12" dur="1500" fill="hold"/>
                                        <p:tgtEl>
                                          <p:spTgt spid="20"/>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6" grpId="0" animBg="1"/>
    </p:bldLst>
  </p:timing>
</p:sld>
</file>

<file path=ppt/theme/theme1.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Theme">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30147</TotalTime>
  <Words>458</Words>
  <Application>Microsoft Office PowerPoint</Application>
  <PresentationFormat>Personalizzato</PresentationFormat>
  <Paragraphs>57</Paragraphs>
  <Slides>9</Slides>
  <Notes>3</Notes>
  <HiddenSlides>0</HiddenSlides>
  <MMClips>0</MMClips>
  <ScaleCrop>false</ScaleCrop>
  <HeadingPairs>
    <vt:vector size="6" baseType="variant">
      <vt:variant>
        <vt:lpstr>Caratteri utilizzati</vt:lpstr>
      </vt:variant>
      <vt:variant>
        <vt:i4>12</vt:i4>
      </vt:variant>
      <vt:variant>
        <vt:lpstr>Tema</vt:lpstr>
      </vt:variant>
      <vt:variant>
        <vt:i4>10</vt:i4>
      </vt:variant>
      <vt:variant>
        <vt:lpstr>Titoli diapositive</vt:lpstr>
      </vt:variant>
      <vt:variant>
        <vt:i4>9</vt:i4>
      </vt:variant>
    </vt:vector>
  </HeadingPairs>
  <TitlesOfParts>
    <vt:vector size="31" baseType="lpstr">
      <vt:lpstr>Arial</vt:lpstr>
      <vt:lpstr>Calibri</vt:lpstr>
      <vt:lpstr>Century Gothic</vt:lpstr>
      <vt:lpstr>Designball-Art-Design-02</vt:lpstr>
      <vt:lpstr>Designball-Buildings-01</vt:lpstr>
      <vt:lpstr>Designball-Communication-01</vt:lpstr>
      <vt:lpstr>Designball-Edu-01</vt:lpstr>
      <vt:lpstr>Designball-Electronic-Device-02</vt:lpstr>
      <vt:lpstr>Designball-Location-01</vt:lpstr>
      <vt:lpstr>Designball-Social-01</vt:lpstr>
      <vt:lpstr>Open Sans Extrabold</vt:lpstr>
      <vt:lpstr>Open Sans Light</vt:lpstr>
      <vt:lpstr>Office Theme</vt:lpstr>
      <vt:lpstr>6_Office Theme</vt:lpstr>
      <vt:lpstr>Custom Design</vt:lpstr>
      <vt:lpstr>10_Office Theme</vt:lpstr>
      <vt:lpstr>Layout of version 4.5</vt:lpstr>
      <vt:lpstr>7_Office Theme</vt:lpstr>
      <vt:lpstr>9_Office Theme</vt:lpstr>
      <vt:lpstr>12_Office Theme</vt:lpstr>
      <vt:lpstr>13_Office Theme</vt:lpstr>
      <vt:lpstr>1_Layout of version 4.5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lastModifiedBy>Paolo Pertino</cp:lastModifiedBy>
  <cp:revision>1632</cp:revision>
  <dcterms:created xsi:type="dcterms:W3CDTF">2017-10-27T02:31:07Z</dcterms:created>
  <dcterms:modified xsi:type="dcterms:W3CDTF">2022-05-25T07:12:24Z</dcterms:modified>
</cp:coreProperties>
</file>